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350" r:id="rId2"/>
    <p:sldId id="271" r:id="rId3"/>
    <p:sldId id="288" r:id="rId4"/>
    <p:sldId id="259" r:id="rId5"/>
    <p:sldId id="273" r:id="rId6"/>
    <p:sldId id="274" r:id="rId7"/>
    <p:sldId id="275" r:id="rId8"/>
    <p:sldId id="276" r:id="rId9"/>
    <p:sldId id="277" r:id="rId10"/>
    <p:sldId id="285" r:id="rId11"/>
    <p:sldId id="278" r:id="rId12"/>
    <p:sldId id="279" r:id="rId13"/>
    <p:sldId id="280" r:id="rId14"/>
    <p:sldId id="284" r:id="rId15"/>
    <p:sldId id="281" r:id="rId16"/>
    <p:sldId id="282" r:id="rId17"/>
    <p:sldId id="283" r:id="rId18"/>
    <p:sldId id="286" r:id="rId19"/>
    <p:sldId id="287" r:id="rId20"/>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版权归b站木卫林所有" id="{E33F14F4-05C6-45C0-870E-820F4302EF79}">
          <p14:sldIdLst>
            <p14:sldId id="350"/>
          </p14:sldIdLst>
        </p14:section>
        <p14:section name="请勿商用" id="{18F4B35A-0C90-4F12-B3D8-ED0C888A2297}">
          <p14:sldIdLst>
            <p14:sldId id="271"/>
          </p14:sldIdLst>
        </p14:section>
        <p14:section name="请保护无偿分享者" id="{5B76049D-527F-4C70-85EF-BA3BC164C14E}">
          <p14:sldIdLst>
            <p14:sldId id="288"/>
            <p14:sldId id="259"/>
            <p14:sldId id="273"/>
            <p14:sldId id="274"/>
            <p14:sldId id="275"/>
            <p14:sldId id="276"/>
            <p14:sldId id="277"/>
            <p14:sldId id="285"/>
            <p14:sldId id="278"/>
            <p14:sldId id="279"/>
            <p14:sldId id="280"/>
            <p14:sldId id="284"/>
            <p14:sldId id="281"/>
            <p14:sldId id="282"/>
            <p14:sldId id="283"/>
            <p14:sldId id="286"/>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33" userDrawn="1">
          <p15:clr>
            <a:srgbClr val="A4A3A4"/>
          </p15:clr>
        </p15:guide>
        <p15:guide id="4" pos="69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E66"/>
    <a:srgbClr val="546D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16" autoAdjust="0"/>
    <p:restoredTop sz="94660"/>
  </p:normalViewPr>
  <p:slideViewPr>
    <p:cSldViewPr snapToGrid="0">
      <p:cViewPr varScale="1">
        <p:scale>
          <a:sx n="55" d="100"/>
          <a:sy n="55" d="100"/>
        </p:scale>
        <p:origin x="44" y="324"/>
      </p:cViewPr>
      <p:guideLst>
        <p:guide orient="horz" pos="2160"/>
        <p:guide pos="3840"/>
        <p:guide pos="733"/>
        <p:guide pos="69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4A9F30D-0B49-012E-8132-67BF64D0ED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7238A0A-BD7F-9666-567E-75D658E1A3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C40CE-1A45-4E44-A00D-724B35B3FEC3}" type="datetimeFigureOut">
              <a:rPr lang="zh-CN" altLang="en-US" smtClean="0"/>
              <a:t>2022/6/6</a:t>
            </a:fld>
            <a:endParaRPr lang="zh-CN" altLang="en-US"/>
          </a:p>
        </p:txBody>
      </p:sp>
      <p:sp>
        <p:nvSpPr>
          <p:cNvPr id="4" name="页脚占位符 3">
            <a:extLst>
              <a:ext uri="{FF2B5EF4-FFF2-40B4-BE49-F238E27FC236}">
                <a16:creationId xmlns:a16="http://schemas.microsoft.com/office/drawing/2014/main" id="{DBE3CD64-C86C-2A37-400C-29859A4DF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8D95D5F-7BDA-6042-BEA5-45A1540816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E483F7-BEC0-4BFC-B5F2-BD7B6BCF1FE2}" type="slidenum">
              <a:rPr lang="zh-CN" altLang="en-US" smtClean="0"/>
              <a:t>‹#›</a:t>
            </a:fld>
            <a:endParaRPr lang="zh-CN" altLang="en-US"/>
          </a:p>
        </p:txBody>
      </p:sp>
    </p:spTree>
    <p:extLst>
      <p:ext uri="{BB962C8B-B14F-4D97-AF65-F5344CB8AC3E}">
        <p14:creationId xmlns:p14="http://schemas.microsoft.com/office/powerpoint/2010/main" val="2566273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C1C7-AA03-49B2-A056-011244E88EDA}" type="datetimeFigureOut">
              <a:rPr lang="zh-CN" altLang="en-US" smtClean="0"/>
              <a:t>2022/6/6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8E93-BEF3-4485-8C8A-40031EE2E40A}" type="slidenum">
              <a:rPr lang="zh-CN" altLang="en-US" smtClean="0"/>
              <a:t>‹#›</a:t>
            </a:fld>
            <a:endParaRPr lang="zh-CN" altLang="en-US"/>
          </a:p>
        </p:txBody>
      </p:sp>
    </p:spTree>
    <p:extLst>
      <p:ext uri="{BB962C8B-B14F-4D97-AF65-F5344CB8AC3E}">
        <p14:creationId xmlns:p14="http://schemas.microsoft.com/office/powerpoint/2010/main" val="1187333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889B9-496A-476E-9C79-B623D32F03B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29701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2022/6/6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2022/6/6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2022/6/6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木卫林">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202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2022/6/6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2022/6/6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2022/6/6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2022/6/6</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2022/6/6</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2022/6/6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2022/6/6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2022/6/6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E97E250-DDD6-5982-D476-149BABA29D9A}"/>
              </a:ext>
            </a:extLst>
          </p:cNvPr>
          <p:cNvSpPr txBox="1"/>
          <p:nvPr userDrawn="1"/>
        </p:nvSpPr>
        <p:spPr>
          <a:xfrm>
            <a:off x="19879" y="-19878"/>
            <a:ext cx="119270" cy="169277"/>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作者</a:t>
            </a:r>
            <a:r>
              <a:rPr lang="en-US" altLang="zh-CN"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滕婷</a:t>
            </a:r>
          </a:p>
        </p:txBody>
      </p:sp>
      <p:sp>
        <p:nvSpPr>
          <p:cNvPr id="2" name="文本框 1">
            <a:extLst>
              <a:ext uri="{FF2B5EF4-FFF2-40B4-BE49-F238E27FC236}">
                <a16:creationId xmlns:a16="http://schemas.microsoft.com/office/drawing/2014/main" id="{17EFD05E-1B7D-2B86-B00A-AF3A5902BD05}"/>
              </a:ext>
            </a:extLst>
          </p:cNvPr>
          <p:cNvSpPr txBox="1"/>
          <p:nvPr userDrawn="1"/>
        </p:nvSpPr>
        <p:spPr>
          <a:xfrm>
            <a:off x="0" y="-19878"/>
            <a:ext cx="706056" cy="107722"/>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木卫林专属</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D7BCF70-7B02-0E30-BB3E-33A7703BBD9C}"/>
              </a:ext>
            </a:extLst>
          </p:cNvPr>
          <p:cNvSpPr txBox="1"/>
          <p:nvPr/>
        </p:nvSpPr>
        <p:spPr>
          <a:xfrm>
            <a:off x="1092964" y="1500459"/>
            <a:ext cx="10006072" cy="3857082"/>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rPr>
              <a:t>很开心我做的</a:t>
            </a:r>
            <a:r>
              <a:rPr kumimoji="0" lang="en-US" altLang="zh-CN"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rPr>
              <a:t>PPT</a:t>
            </a:r>
            <a:r>
              <a:rPr kumimoji="0" lang="zh-CN" altLang="en-US"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rPr>
              <a:t>模板能被你看到，能被</a:t>
            </a:r>
            <a:r>
              <a:rPr kumimoji="0" lang="zh-CN" altLang="en-US" sz="1800" b="0" i="0" u="none" strike="noStrike" kern="1200" cap="none" spc="0" normalizeH="0" baseline="0" noProof="0">
                <a:ln>
                  <a:noFill/>
                </a:ln>
                <a:solidFill>
                  <a:schemeClr val="accent3">
                    <a:lumMod val="50000"/>
                  </a:schemeClr>
                </a:solidFill>
                <a:effectLst/>
                <a:uLnTx/>
                <a:uFillTx/>
                <a:latin typeface="思源黑体 CN Regular"/>
                <a:ea typeface="思源黑体 CN Regular"/>
                <a:cs typeface="+mn-cs"/>
              </a:rPr>
              <a:t>喜欢！</a:t>
            </a:r>
            <a:endParaRPr kumimoji="0" lang="en-US" altLang="zh-CN"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endParaRPr kumimoji="0" lang="en-US" altLang="zh-CN"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rPr>
              <a:t>关于分享</a:t>
            </a:r>
            <a:r>
              <a:rPr kumimoji="0" lang="en-US" altLang="zh-CN"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rPr>
              <a:t>PPT</a:t>
            </a:r>
            <a:r>
              <a:rPr kumimoji="0" lang="zh-CN" altLang="en-US"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rPr>
              <a:t>模板思索了很久，这个模板都是自己一个一个素材，一个个图形，一个一个文字堆积起来的，自己不是专业的设计师，花了不少时间才完成！</a:t>
            </a:r>
            <a:r>
              <a:rPr lang="zh-CN" altLang="en-US" sz="2800" b="1" dirty="0">
                <a:solidFill>
                  <a:srgbClr val="C00000"/>
                </a:solidFill>
                <a:latin typeface="思源黑体 CN Regular"/>
                <a:ea typeface="思源黑体 CN Regular"/>
              </a:rPr>
              <a:t>请尊重劳动成果！！</a:t>
            </a:r>
            <a:endParaRPr lang="en-US" altLang="zh-CN" sz="2800" b="1" dirty="0">
              <a:solidFill>
                <a:srgbClr val="C00000"/>
              </a:solidFill>
              <a:latin typeface="思源黑体 CN Regular"/>
              <a:ea typeface="思源黑体 CN Regular"/>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rPr>
              <a:t>还是无偿分享给大家，但是希望大家</a:t>
            </a:r>
            <a:r>
              <a:rPr kumimoji="0" lang="zh-CN" altLang="en-US" sz="2800" b="1" i="0" u="none" strike="noStrike" kern="1200" cap="none" spc="0" normalizeH="0" baseline="0" noProof="0" dirty="0">
                <a:ln>
                  <a:noFill/>
                </a:ln>
                <a:solidFill>
                  <a:srgbClr val="C00000"/>
                </a:solidFill>
                <a:effectLst/>
                <a:uLnTx/>
                <a:uFillTx/>
                <a:latin typeface="思源黑体 CN Regular"/>
                <a:ea typeface="思源黑体 CN Regular"/>
                <a:cs typeface="+mn-cs"/>
              </a:rPr>
              <a:t>保护无偿分享者！！！</a:t>
            </a:r>
            <a:r>
              <a:rPr kumimoji="0" lang="zh-CN" altLang="en-US"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rPr>
              <a:t>答应我！</a:t>
            </a:r>
            <a:r>
              <a:rPr lang="zh-CN" altLang="en-US" sz="2800" b="1" dirty="0">
                <a:solidFill>
                  <a:srgbClr val="C00000"/>
                </a:solidFill>
                <a:latin typeface="思源黑体 CN Regular"/>
                <a:ea typeface="思源黑体 CN Regular"/>
              </a:rPr>
              <a:t>请不要滥用</a:t>
            </a:r>
            <a:r>
              <a:rPr kumimoji="0" lang="zh-CN" altLang="en-US"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rPr>
              <a:t>，请</a:t>
            </a:r>
            <a:r>
              <a:rPr lang="zh-CN" altLang="en-US" sz="2800" b="1" dirty="0">
                <a:solidFill>
                  <a:srgbClr val="C00000"/>
                </a:solidFill>
                <a:latin typeface="思源黑体 CN Regular"/>
                <a:ea typeface="思源黑体 CN Regular"/>
              </a:rPr>
              <a:t>不要不经允许随意分享转发！</a:t>
            </a:r>
            <a:r>
              <a:rPr kumimoji="0" lang="zh-CN" altLang="en-US"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rPr>
              <a:t>更</a:t>
            </a:r>
            <a:r>
              <a:rPr lang="zh-CN" altLang="en-US" sz="2800" b="1" dirty="0">
                <a:solidFill>
                  <a:srgbClr val="C00000"/>
                </a:solidFill>
                <a:latin typeface="思源黑体 CN Regular"/>
                <a:ea typeface="思源黑体 CN Regular"/>
              </a:rPr>
              <a:t>不要商用！</a:t>
            </a:r>
            <a:r>
              <a:rPr kumimoji="0" lang="zh-CN" altLang="en-US" sz="1800" b="0" i="0" u="none" strike="noStrike" kern="1200" cap="none" spc="0" normalizeH="0" baseline="0" noProof="0" dirty="0">
                <a:ln>
                  <a:noFill/>
                </a:ln>
                <a:solidFill>
                  <a:schemeClr val="accent3">
                    <a:lumMod val="50000"/>
                  </a:schemeClr>
                </a:solidFill>
                <a:effectLst/>
                <a:uLnTx/>
                <a:uFillTx/>
                <a:latin typeface="思源黑体 CN Regular"/>
                <a:ea typeface="思源黑体 CN Regular"/>
                <a:cs typeface="+mn-cs"/>
              </a:rPr>
              <a:t>不然真的会让</a:t>
            </a:r>
            <a:r>
              <a:rPr lang="zh-CN" altLang="en-US" sz="2800" b="1" dirty="0">
                <a:solidFill>
                  <a:srgbClr val="C00000"/>
                </a:solidFill>
                <a:latin typeface="思源黑体 CN Regular"/>
                <a:ea typeface="思源黑体 CN Regular"/>
              </a:rPr>
              <a:t>无偿分享者寒心再寒心的！答应我！！！使用愉快</a:t>
            </a:r>
            <a:r>
              <a:rPr lang="en-US" altLang="zh-CN" sz="2800" b="1" dirty="0">
                <a:solidFill>
                  <a:srgbClr val="C00000"/>
                </a:solidFill>
                <a:latin typeface="思源黑体 CN Regular"/>
                <a:ea typeface="思源黑体 CN Regular"/>
              </a:rPr>
              <a:t>~</a:t>
            </a:r>
          </a:p>
        </p:txBody>
      </p:sp>
    </p:spTree>
    <p:extLst>
      <p:ext uri="{BB962C8B-B14F-4D97-AF65-F5344CB8AC3E}">
        <p14:creationId xmlns:p14="http://schemas.microsoft.com/office/powerpoint/2010/main" val="1270913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2.4</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2"/>
          <a:stretch>
            <a:fillRect/>
          </a:stretch>
        </p:blipFill>
        <p:spPr>
          <a:xfrm>
            <a:off x="1795795" y="1590962"/>
            <a:ext cx="5674795" cy="4449941"/>
          </a:xfrm>
          <a:prstGeom prst="rect">
            <a:avLst/>
          </a:prstGeom>
        </p:spPr>
      </p:pic>
      <p:pic>
        <p:nvPicPr>
          <p:cNvPr id="21" name="图片 20">
            <a:extLst>
              <a:ext uri="{FF2B5EF4-FFF2-40B4-BE49-F238E27FC236}">
                <a16:creationId xmlns:a16="http://schemas.microsoft.com/office/drawing/2014/main" id="{3B1FF061-5DC0-CFF0-A0B3-9D186E50EC4E}"/>
              </a:ext>
            </a:extLst>
          </p:cNvPr>
          <p:cNvPicPr>
            <a:picLocks noChangeAspect="1"/>
          </p:cNvPicPr>
          <p:nvPr/>
        </p:nvPicPr>
        <p:blipFill>
          <a:blip r:embed="rId3"/>
          <a:srcRect r="50604"/>
          <a:stretch>
            <a:fillRect/>
          </a:stretch>
        </p:blipFill>
        <p:spPr>
          <a:xfrm>
            <a:off x="8101171" y="1453288"/>
            <a:ext cx="2929713" cy="2375912"/>
          </a:xfrm>
          <a:prstGeom prst="rect">
            <a:avLst/>
          </a:prstGeom>
        </p:spPr>
      </p:pic>
      <p:pic>
        <p:nvPicPr>
          <p:cNvPr id="25" name="图片 24">
            <a:extLst>
              <a:ext uri="{FF2B5EF4-FFF2-40B4-BE49-F238E27FC236}">
                <a16:creationId xmlns:a16="http://schemas.microsoft.com/office/drawing/2014/main" id="{102E1831-3FB3-3B44-1C10-AA71E8D03345}"/>
              </a:ext>
            </a:extLst>
          </p:cNvPr>
          <p:cNvPicPr>
            <a:picLocks noChangeAspect="1"/>
          </p:cNvPicPr>
          <p:nvPr/>
        </p:nvPicPr>
        <p:blipFill>
          <a:blip r:embed="rId3"/>
          <a:srcRect l="49318"/>
          <a:stretch>
            <a:fillRect/>
          </a:stretch>
        </p:blipFill>
        <p:spPr>
          <a:xfrm>
            <a:off x="8212296" y="4014314"/>
            <a:ext cx="3039548" cy="2402412"/>
          </a:xfrm>
          <a:prstGeom prst="rect">
            <a:avLst/>
          </a:prstGeom>
        </p:spPr>
      </p:pic>
      <p:grpSp>
        <p:nvGrpSpPr>
          <p:cNvPr id="26" name="组合 25">
            <a:extLst>
              <a:ext uri="{FF2B5EF4-FFF2-40B4-BE49-F238E27FC236}">
                <a16:creationId xmlns:a16="http://schemas.microsoft.com/office/drawing/2014/main" id="{7F6DF4D7-0E6A-0C4B-32B2-F4775CA19BA1}"/>
              </a:ext>
            </a:extLst>
          </p:cNvPr>
          <p:cNvGrpSpPr/>
          <p:nvPr/>
        </p:nvGrpSpPr>
        <p:grpSpPr>
          <a:xfrm>
            <a:off x="-5947" y="163629"/>
            <a:ext cx="1632061" cy="6686208"/>
            <a:chOff x="-5947" y="163629"/>
            <a:chExt cx="1632061" cy="6686208"/>
          </a:xfrm>
        </p:grpSpPr>
        <p:sp>
          <p:nvSpPr>
            <p:cNvPr id="40" name="矩形 39">
              <a:extLst>
                <a:ext uri="{FF2B5EF4-FFF2-40B4-BE49-F238E27FC236}">
                  <a16:creationId xmlns:a16="http://schemas.microsoft.com/office/drawing/2014/main" id="{64CB237D-C9FB-2D65-DF99-D9F1A4666C35}"/>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ABBBDFAE-1295-49EB-156B-FEDC19FC8449}"/>
                </a:ext>
              </a:extLst>
            </p:cNvPr>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文本框 41">
              <a:extLst>
                <a:ext uri="{FF2B5EF4-FFF2-40B4-BE49-F238E27FC236}">
                  <a16:creationId xmlns:a16="http://schemas.microsoft.com/office/drawing/2014/main" id="{9B94107D-F51F-EEE4-1B44-39C46DEBDB86}"/>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43" name="文本框 42">
              <a:extLst>
                <a:ext uri="{FF2B5EF4-FFF2-40B4-BE49-F238E27FC236}">
                  <a16:creationId xmlns:a16="http://schemas.microsoft.com/office/drawing/2014/main" id="{A1C6E57D-A3BE-A540-193C-AC1F603D7F62}"/>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44" name="文本框 43">
              <a:extLst>
                <a:ext uri="{FF2B5EF4-FFF2-40B4-BE49-F238E27FC236}">
                  <a16:creationId xmlns:a16="http://schemas.microsoft.com/office/drawing/2014/main" id="{15FB1921-3F30-00D0-98AE-5FA83D14BBCC}"/>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45" name="文本框 44">
              <a:extLst>
                <a:ext uri="{FF2B5EF4-FFF2-40B4-BE49-F238E27FC236}">
                  <a16:creationId xmlns:a16="http://schemas.microsoft.com/office/drawing/2014/main" id="{4AD03134-9119-4B9D-63F1-DB462E3B71AA}"/>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46" name="图片 45" descr="ct1-logo">
              <a:extLst>
                <a:ext uri="{FF2B5EF4-FFF2-40B4-BE49-F238E27FC236}">
                  <a16:creationId xmlns:a16="http://schemas.microsoft.com/office/drawing/2014/main" id="{7DCA4237-0260-473D-19F2-2D61FD6C447E}"/>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47" name="文本框 46">
              <a:extLst>
                <a:ext uri="{FF2B5EF4-FFF2-40B4-BE49-F238E27FC236}">
                  <a16:creationId xmlns:a16="http://schemas.microsoft.com/office/drawing/2014/main" id="{BEE9169F-C065-37D5-266A-1E2B41AF46B7}"/>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cxnSp>
          <p:nvCxnSpPr>
            <p:cNvPr id="48" name="直接连接符 47">
              <a:extLst>
                <a:ext uri="{FF2B5EF4-FFF2-40B4-BE49-F238E27FC236}">
                  <a16:creationId xmlns:a16="http://schemas.microsoft.com/office/drawing/2014/main" id="{EB25A865-5823-5131-DBD3-959CECBBA45F}"/>
                </a:ext>
              </a:extLst>
            </p:cNvPr>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E34F260D-3DB4-0263-77E5-47B2B3422AD0}"/>
              </a:ext>
            </a:extLst>
          </p:cNvPr>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7/17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3.1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2"/>
          <a:stretch>
            <a:fillRect/>
          </a:stretch>
        </p:blipFill>
        <p:spPr>
          <a:xfrm>
            <a:off x="1712739" y="1401657"/>
            <a:ext cx="9861971" cy="3881099"/>
          </a:xfrm>
          <a:prstGeom prst="rect">
            <a:avLst/>
          </a:prstGeom>
        </p:spPr>
      </p:pic>
      <p:sp>
        <p:nvSpPr>
          <p:cNvPr id="2" name="文本框 1"/>
          <p:cNvSpPr txBox="1"/>
          <p:nvPr/>
        </p:nvSpPr>
        <p:spPr>
          <a:xfrm>
            <a:off x="1921497" y="5411614"/>
            <a:ext cx="9438989"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在这里输入解释说明内容，在这里输入解释说明内容在这里输入解释说明内容在这里输入解释解释在这里输入解释说明内容说明内容输入解释说明内容在这里输入解释说明内容在这里输入输入解释</a:t>
            </a:r>
          </a:p>
        </p:txBody>
      </p:sp>
      <p:cxnSp>
        <p:nvCxnSpPr>
          <p:cNvPr id="56" name="直接连接符 55">
            <a:extLst>
              <a:ext uri="{FF2B5EF4-FFF2-40B4-BE49-F238E27FC236}">
                <a16:creationId xmlns:a16="http://schemas.microsoft.com/office/drawing/2014/main" id="{8408E1B9-F7EF-B7CD-3D9F-5FADFE6836D7}"/>
              </a:ext>
            </a:extLst>
          </p:cNvPr>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B5A79F4-1A53-748F-539A-9396662B55A6}"/>
              </a:ext>
            </a:extLst>
          </p:cNvPr>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3216E3F3-FC4C-F4FA-092F-C38614C97CE7}"/>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86E44ED8-8D6B-9CF2-8155-ECAE3EBAF2BE}"/>
              </a:ext>
            </a:extLst>
          </p:cNvPr>
          <p:cNvSpPr/>
          <p:nvPr/>
        </p:nvSpPr>
        <p:spPr>
          <a:xfrm>
            <a:off x="-5946" y="25233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0" name="文本框 59">
            <a:extLst>
              <a:ext uri="{FF2B5EF4-FFF2-40B4-BE49-F238E27FC236}">
                <a16:creationId xmlns:a16="http://schemas.microsoft.com/office/drawing/2014/main" id="{256B7917-91A8-A2A0-3558-708B26E62D46}"/>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61" name="文本框 60">
            <a:extLst>
              <a:ext uri="{FF2B5EF4-FFF2-40B4-BE49-F238E27FC236}">
                <a16:creationId xmlns:a16="http://schemas.microsoft.com/office/drawing/2014/main" id="{497470FC-6556-DEDB-69BF-636BAAD0C3F4}"/>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62" name="文本框 61">
            <a:extLst>
              <a:ext uri="{FF2B5EF4-FFF2-40B4-BE49-F238E27FC236}">
                <a16:creationId xmlns:a16="http://schemas.microsoft.com/office/drawing/2014/main" id="{49F193BD-8B71-B301-3B94-E90D4936951E}"/>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63" name="文本框 62">
            <a:extLst>
              <a:ext uri="{FF2B5EF4-FFF2-40B4-BE49-F238E27FC236}">
                <a16:creationId xmlns:a16="http://schemas.microsoft.com/office/drawing/2014/main" id="{0ACBDC33-CC8A-C97E-9521-6F6F0113DA11}"/>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64" name="图片 63" descr="ct1-logo">
            <a:extLst>
              <a:ext uri="{FF2B5EF4-FFF2-40B4-BE49-F238E27FC236}">
                <a16:creationId xmlns:a16="http://schemas.microsoft.com/office/drawing/2014/main" id="{2BA48295-3AD0-8DA0-23FB-E71164EF2133}"/>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65" name="文本框 64">
            <a:extLst>
              <a:ext uri="{FF2B5EF4-FFF2-40B4-BE49-F238E27FC236}">
                <a16:creationId xmlns:a16="http://schemas.microsoft.com/office/drawing/2014/main" id="{97AC853E-031F-EB55-A968-2044D7B509CA}"/>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sp>
        <p:nvSpPr>
          <p:cNvPr id="21" name="文本框 20">
            <a:extLst>
              <a:ext uri="{FF2B5EF4-FFF2-40B4-BE49-F238E27FC236}">
                <a16:creationId xmlns:a16="http://schemas.microsoft.com/office/drawing/2014/main" id="{BCBFF13D-C14B-3D8A-CA43-56393D1E4D1F}"/>
              </a:ext>
            </a:extLst>
          </p:cNvPr>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8/17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375E-6 -4.44444E-6 L 4.375E-6 0.09561 " pathEditMode="relative" rAng="0" ptsTypes="AA">
                                      <p:cBhvr>
                                        <p:cTn id="6" dur="2000" fill="hold"/>
                                        <p:tgtEl>
                                          <p:spTgt spid="59"/>
                                        </p:tgtEl>
                                        <p:attrNameLst>
                                          <p:attrName>ppt_x</p:attrName>
                                          <p:attrName>ppt_y</p:attrName>
                                        </p:attrNameLst>
                                      </p:cBhvr>
                                      <p:rCtr x="0"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7DE7F69-E554-EA88-BEF9-4A8B2A639BF8}"/>
              </a:ext>
            </a:extLst>
          </p:cNvPr>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3214535"/>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19" name="文本框 18"/>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20" name="文本框 19"/>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16" name="图片 15" descr="ct1-logo"/>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3.2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4"/>
          <a:stretch>
            <a:fillRect/>
          </a:stretch>
        </p:blipFill>
        <p:spPr>
          <a:xfrm>
            <a:off x="1367155" y="1343569"/>
            <a:ext cx="6429375" cy="5143500"/>
          </a:xfrm>
          <a:prstGeom prst="rect">
            <a:avLst/>
          </a:prstGeom>
        </p:spPr>
      </p:pic>
      <p:pic>
        <p:nvPicPr>
          <p:cNvPr id="22" name="图片 21"/>
          <p:cNvPicPr>
            <a:picLocks noChangeAspect="1"/>
          </p:cNvPicPr>
          <p:nvPr/>
        </p:nvPicPr>
        <p:blipFill>
          <a:blip r:embed="rId5"/>
          <a:srcRect r="50604"/>
          <a:stretch>
            <a:fillRect/>
          </a:stretch>
        </p:blipFill>
        <p:spPr>
          <a:xfrm>
            <a:off x="7694295" y="1374411"/>
            <a:ext cx="3218180" cy="2609850"/>
          </a:xfrm>
          <a:prstGeom prst="rect">
            <a:avLst/>
          </a:prstGeom>
        </p:spPr>
      </p:pic>
      <p:pic>
        <p:nvPicPr>
          <p:cNvPr id="25" name="图片 24"/>
          <p:cNvPicPr>
            <a:picLocks noChangeAspect="1"/>
          </p:cNvPicPr>
          <p:nvPr/>
        </p:nvPicPr>
        <p:blipFill>
          <a:blip r:embed="rId5"/>
          <a:srcRect l="49318"/>
          <a:stretch>
            <a:fillRect/>
          </a:stretch>
        </p:blipFill>
        <p:spPr>
          <a:xfrm>
            <a:off x="7805420" y="3932827"/>
            <a:ext cx="3338830" cy="2638960"/>
          </a:xfrm>
          <a:prstGeom prst="rect">
            <a:avLst/>
          </a:prstGeom>
        </p:spPr>
      </p:pic>
      <p:sp>
        <p:nvSpPr>
          <p:cNvPr id="29" name="文本框 28">
            <a:extLst>
              <a:ext uri="{FF2B5EF4-FFF2-40B4-BE49-F238E27FC236}">
                <a16:creationId xmlns:a16="http://schemas.microsoft.com/office/drawing/2014/main" id="{5139124A-1BDC-316A-9312-8D3246A0DAB2}"/>
              </a:ext>
            </a:extLst>
          </p:cNvPr>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9/17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3.3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tretch>
            <a:fillRect/>
          </a:stretch>
        </p:blipFill>
        <p:spPr>
          <a:xfrm>
            <a:off x="1554673" y="1672179"/>
            <a:ext cx="6863462" cy="3259297"/>
          </a:xfrm>
          <a:prstGeom prst="rect">
            <a:avLst/>
          </a:prstGeom>
        </p:spPr>
      </p:pic>
      <p:pic>
        <p:nvPicPr>
          <p:cNvPr id="22" name="图片 21"/>
          <p:cNvPicPr>
            <a:picLocks noChangeAspect="1"/>
          </p:cNvPicPr>
          <p:nvPr/>
        </p:nvPicPr>
        <p:blipFill>
          <a:blip r:embed="rId3"/>
          <a:stretch>
            <a:fillRect/>
          </a:stretch>
        </p:blipFill>
        <p:spPr>
          <a:xfrm>
            <a:off x="8530077" y="1634154"/>
            <a:ext cx="3150870" cy="2511425"/>
          </a:xfrm>
          <a:prstGeom prst="rect">
            <a:avLst/>
          </a:prstGeom>
        </p:spPr>
      </p:pic>
      <p:sp>
        <p:nvSpPr>
          <p:cNvPr id="25" name="文本框 24"/>
          <p:cNvSpPr txBox="1"/>
          <p:nvPr/>
        </p:nvSpPr>
        <p:spPr>
          <a:xfrm>
            <a:off x="1712739" y="5276035"/>
            <a:ext cx="9968208"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在这里输入解释说明内容，在这里输入解释说明内容在这里输入解释说明内容在这里输入解释解释在这里输入解释说明内容说明内容输入解释说明内容在这里输入解释说明内容在这里输入输入解释</a:t>
            </a:r>
          </a:p>
        </p:txBody>
      </p:sp>
      <p:grpSp>
        <p:nvGrpSpPr>
          <p:cNvPr id="26" name="组合 25">
            <a:extLst>
              <a:ext uri="{FF2B5EF4-FFF2-40B4-BE49-F238E27FC236}">
                <a16:creationId xmlns:a16="http://schemas.microsoft.com/office/drawing/2014/main" id="{6A014567-C0C3-F500-BFF4-D71F8EBD49FD}"/>
              </a:ext>
            </a:extLst>
          </p:cNvPr>
          <p:cNvGrpSpPr/>
          <p:nvPr/>
        </p:nvGrpSpPr>
        <p:grpSpPr>
          <a:xfrm>
            <a:off x="-5947" y="163629"/>
            <a:ext cx="1171161" cy="6686208"/>
            <a:chOff x="-5947" y="163629"/>
            <a:chExt cx="1171161" cy="6686208"/>
          </a:xfrm>
        </p:grpSpPr>
        <p:sp>
          <p:nvSpPr>
            <p:cNvPr id="39" name="矩形 38">
              <a:extLst>
                <a:ext uri="{FF2B5EF4-FFF2-40B4-BE49-F238E27FC236}">
                  <a16:creationId xmlns:a16="http://schemas.microsoft.com/office/drawing/2014/main" id="{2736EAA8-F16B-035D-5273-2749FADB33C8}"/>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02C30C93-DA81-B66A-C5CD-86100596AD51}"/>
                </a:ext>
              </a:extLst>
            </p:cNvPr>
            <p:cNvSpPr/>
            <p:nvPr/>
          </p:nvSpPr>
          <p:spPr>
            <a:xfrm>
              <a:off x="-5946" y="3214535"/>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ED2A5903-F3CA-9AD9-9A0A-570ECEA26A24}"/>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42" name="文本框 41">
              <a:extLst>
                <a:ext uri="{FF2B5EF4-FFF2-40B4-BE49-F238E27FC236}">
                  <a16:creationId xmlns:a16="http://schemas.microsoft.com/office/drawing/2014/main" id="{1BB66E81-CDB6-C98E-9D4E-E965BD21BB24}"/>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43" name="文本框 42">
              <a:extLst>
                <a:ext uri="{FF2B5EF4-FFF2-40B4-BE49-F238E27FC236}">
                  <a16:creationId xmlns:a16="http://schemas.microsoft.com/office/drawing/2014/main" id="{B3C7A28D-E0CD-00A5-60EE-AA5E23389B7F}"/>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44" name="文本框 43">
              <a:extLst>
                <a:ext uri="{FF2B5EF4-FFF2-40B4-BE49-F238E27FC236}">
                  <a16:creationId xmlns:a16="http://schemas.microsoft.com/office/drawing/2014/main" id="{962CA1C2-5F99-2B30-F954-7084F7879F76}"/>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45" name="图片 44" descr="ct1-logo">
              <a:extLst>
                <a:ext uri="{FF2B5EF4-FFF2-40B4-BE49-F238E27FC236}">
                  <a16:creationId xmlns:a16="http://schemas.microsoft.com/office/drawing/2014/main" id="{246736DB-6B04-AFAD-09C1-EEE686266EDA}"/>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46" name="文本框 45">
              <a:extLst>
                <a:ext uri="{FF2B5EF4-FFF2-40B4-BE49-F238E27FC236}">
                  <a16:creationId xmlns:a16="http://schemas.microsoft.com/office/drawing/2014/main" id="{2505EFAC-AF8B-5505-1E18-4B2697123993}"/>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grpSp>
      <p:sp>
        <p:nvSpPr>
          <p:cNvPr id="47" name="文本框 46">
            <a:extLst>
              <a:ext uri="{FF2B5EF4-FFF2-40B4-BE49-F238E27FC236}">
                <a16:creationId xmlns:a16="http://schemas.microsoft.com/office/drawing/2014/main" id="{959D8B73-F4AD-7A2B-59EF-75C63C9D985D}"/>
              </a:ext>
            </a:extLst>
          </p:cNvPr>
          <p:cNvSpPr txBox="1"/>
          <p:nvPr/>
        </p:nvSpPr>
        <p:spPr>
          <a:xfrm>
            <a:off x="11125200" y="6571433"/>
            <a:ext cx="1066793"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10/17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3.4</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2"/>
          <a:stretch>
            <a:fillRect/>
          </a:stretch>
        </p:blipFill>
        <p:spPr>
          <a:xfrm>
            <a:off x="1712739" y="1771322"/>
            <a:ext cx="6391910" cy="2152015"/>
          </a:xfrm>
          <a:prstGeom prst="rect">
            <a:avLst/>
          </a:prstGeom>
        </p:spPr>
      </p:pic>
      <p:pic>
        <p:nvPicPr>
          <p:cNvPr id="25" name="图片 24"/>
          <p:cNvPicPr>
            <a:picLocks noChangeAspect="1"/>
          </p:cNvPicPr>
          <p:nvPr/>
        </p:nvPicPr>
        <p:blipFill>
          <a:blip r:embed="rId3"/>
          <a:stretch>
            <a:fillRect/>
          </a:stretch>
        </p:blipFill>
        <p:spPr>
          <a:xfrm>
            <a:off x="1829579" y="4429297"/>
            <a:ext cx="6158230" cy="1836420"/>
          </a:xfrm>
          <a:prstGeom prst="rect">
            <a:avLst/>
          </a:prstGeom>
        </p:spPr>
      </p:pic>
      <p:sp>
        <p:nvSpPr>
          <p:cNvPr id="29" name="文本框 28"/>
          <p:cNvSpPr txBox="1"/>
          <p:nvPr/>
        </p:nvSpPr>
        <p:spPr>
          <a:xfrm>
            <a:off x="8277776" y="1884446"/>
            <a:ext cx="3647130"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a:t>
            </a:r>
          </a:p>
        </p:txBody>
      </p:sp>
      <p:sp>
        <p:nvSpPr>
          <p:cNvPr id="30" name="文本框 29"/>
          <p:cNvSpPr txBox="1"/>
          <p:nvPr/>
        </p:nvSpPr>
        <p:spPr>
          <a:xfrm>
            <a:off x="8277776" y="3321658"/>
            <a:ext cx="3647130"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a:t>
            </a:r>
          </a:p>
        </p:txBody>
      </p:sp>
      <p:sp>
        <p:nvSpPr>
          <p:cNvPr id="31" name="文本框 30"/>
          <p:cNvSpPr txBox="1"/>
          <p:nvPr/>
        </p:nvSpPr>
        <p:spPr>
          <a:xfrm>
            <a:off x="8277776" y="4758869"/>
            <a:ext cx="3647130"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a:t>
            </a:r>
          </a:p>
        </p:txBody>
      </p:sp>
      <p:grpSp>
        <p:nvGrpSpPr>
          <p:cNvPr id="26" name="组合 25">
            <a:extLst>
              <a:ext uri="{FF2B5EF4-FFF2-40B4-BE49-F238E27FC236}">
                <a16:creationId xmlns:a16="http://schemas.microsoft.com/office/drawing/2014/main" id="{29113E66-B07C-0C95-24F8-227105B88067}"/>
              </a:ext>
            </a:extLst>
          </p:cNvPr>
          <p:cNvGrpSpPr/>
          <p:nvPr/>
        </p:nvGrpSpPr>
        <p:grpSpPr>
          <a:xfrm>
            <a:off x="-5947" y="163629"/>
            <a:ext cx="1171161" cy="6686208"/>
            <a:chOff x="-5947" y="163629"/>
            <a:chExt cx="1171161" cy="6686208"/>
          </a:xfrm>
        </p:grpSpPr>
        <p:sp>
          <p:nvSpPr>
            <p:cNvPr id="42" name="矩形 41">
              <a:extLst>
                <a:ext uri="{FF2B5EF4-FFF2-40B4-BE49-F238E27FC236}">
                  <a16:creationId xmlns:a16="http://schemas.microsoft.com/office/drawing/2014/main" id="{4EC129A8-4229-FE1D-3D05-F8F40738F192}"/>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a:extLst>
                <a:ext uri="{FF2B5EF4-FFF2-40B4-BE49-F238E27FC236}">
                  <a16:creationId xmlns:a16="http://schemas.microsoft.com/office/drawing/2014/main" id="{396C6579-6B18-0FD3-88A0-F80D86FD94F4}"/>
                </a:ext>
              </a:extLst>
            </p:cNvPr>
            <p:cNvSpPr/>
            <p:nvPr/>
          </p:nvSpPr>
          <p:spPr>
            <a:xfrm>
              <a:off x="-5946" y="3214535"/>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文本框 43">
              <a:extLst>
                <a:ext uri="{FF2B5EF4-FFF2-40B4-BE49-F238E27FC236}">
                  <a16:creationId xmlns:a16="http://schemas.microsoft.com/office/drawing/2014/main" id="{7E679127-75B2-72F1-E1FA-93B63F4D647D}"/>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45" name="文本框 44">
              <a:extLst>
                <a:ext uri="{FF2B5EF4-FFF2-40B4-BE49-F238E27FC236}">
                  <a16:creationId xmlns:a16="http://schemas.microsoft.com/office/drawing/2014/main" id="{A53AECDB-2CD8-A22C-D9F9-E288E28B74C1}"/>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46" name="文本框 45">
              <a:extLst>
                <a:ext uri="{FF2B5EF4-FFF2-40B4-BE49-F238E27FC236}">
                  <a16:creationId xmlns:a16="http://schemas.microsoft.com/office/drawing/2014/main" id="{DC7033AC-17FA-C291-083F-B5C1BF159149}"/>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47" name="文本框 46">
              <a:extLst>
                <a:ext uri="{FF2B5EF4-FFF2-40B4-BE49-F238E27FC236}">
                  <a16:creationId xmlns:a16="http://schemas.microsoft.com/office/drawing/2014/main" id="{28AC52AD-895F-11E3-5C5C-D6495D790564}"/>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48" name="图片 47" descr="ct1-logo">
              <a:extLst>
                <a:ext uri="{FF2B5EF4-FFF2-40B4-BE49-F238E27FC236}">
                  <a16:creationId xmlns:a16="http://schemas.microsoft.com/office/drawing/2014/main" id="{BCE96EA5-911B-EE4B-6CA1-2612A15C88B0}"/>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49" name="文本框 48">
              <a:extLst>
                <a:ext uri="{FF2B5EF4-FFF2-40B4-BE49-F238E27FC236}">
                  <a16:creationId xmlns:a16="http://schemas.microsoft.com/office/drawing/2014/main" id="{E24F84B5-520C-F16D-7065-41C70FFFE447}"/>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grpSp>
      <p:sp>
        <p:nvSpPr>
          <p:cNvPr id="50" name="文本框 49">
            <a:extLst>
              <a:ext uri="{FF2B5EF4-FFF2-40B4-BE49-F238E27FC236}">
                <a16:creationId xmlns:a16="http://schemas.microsoft.com/office/drawing/2014/main" id="{AB7DE0F6-6558-7FE1-F23E-C3498BA3257C}"/>
              </a:ext>
            </a:extLst>
          </p:cNvPr>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tretch>
            <a:fillRect/>
          </a:stretch>
        </p:blipFill>
        <p:spPr>
          <a:xfrm>
            <a:off x="3302133" y="1597198"/>
            <a:ext cx="6710045" cy="3126105"/>
          </a:xfrm>
          <a:prstGeom prst="rect">
            <a:avLst/>
          </a:prstGeom>
        </p:spPr>
      </p:pic>
      <p:sp>
        <p:nvSpPr>
          <p:cNvPr id="22" name="文本框 21"/>
          <p:cNvSpPr txBox="1"/>
          <p:nvPr/>
        </p:nvSpPr>
        <p:spPr>
          <a:xfrm>
            <a:off x="1815113" y="5348421"/>
            <a:ext cx="9438989"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在这里输入解释说明内容，在这里输入解释说明内容在这里输入解释说明内容在这里输入解释解释在这里输入解释说明内容说明内容输入解释说明内容在这里输入解释说明内容在这里输入输入解释</a:t>
            </a:r>
          </a:p>
        </p:txBody>
      </p:sp>
      <p:sp>
        <p:nvSpPr>
          <p:cNvPr id="25" name="矩形 24">
            <a:extLst>
              <a:ext uri="{FF2B5EF4-FFF2-40B4-BE49-F238E27FC236}">
                <a16:creationId xmlns:a16="http://schemas.microsoft.com/office/drawing/2014/main" id="{57D0A7C1-D9B7-ECE3-C367-8E5CFB319CB7}"/>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5813B7E6-B30E-2304-A870-0B38D1CC49E1}"/>
              </a:ext>
            </a:extLst>
          </p:cNvPr>
          <p:cNvSpPr/>
          <p:nvPr/>
        </p:nvSpPr>
        <p:spPr>
          <a:xfrm>
            <a:off x="-5946" y="3199170"/>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 name="文本框 29">
            <a:extLst>
              <a:ext uri="{FF2B5EF4-FFF2-40B4-BE49-F238E27FC236}">
                <a16:creationId xmlns:a16="http://schemas.microsoft.com/office/drawing/2014/main" id="{DB59A01C-BAD0-11DF-49E7-0790891FA1CC}"/>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31" name="文本框 30">
            <a:extLst>
              <a:ext uri="{FF2B5EF4-FFF2-40B4-BE49-F238E27FC236}">
                <a16:creationId xmlns:a16="http://schemas.microsoft.com/office/drawing/2014/main" id="{81B92BC3-00A7-F4A4-8E10-E5CC28EC6F82}"/>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32" name="文本框 31">
            <a:extLst>
              <a:ext uri="{FF2B5EF4-FFF2-40B4-BE49-F238E27FC236}">
                <a16:creationId xmlns:a16="http://schemas.microsoft.com/office/drawing/2014/main" id="{258C38DF-5780-F97A-78C8-2E0467989C1F}"/>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34" name="文本框 33">
            <a:extLst>
              <a:ext uri="{FF2B5EF4-FFF2-40B4-BE49-F238E27FC236}">
                <a16:creationId xmlns:a16="http://schemas.microsoft.com/office/drawing/2014/main" id="{3F74EA08-40A5-227A-4B25-06DF147E0EA9}"/>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35" name="图片 34" descr="ct1-logo">
            <a:extLst>
              <a:ext uri="{FF2B5EF4-FFF2-40B4-BE49-F238E27FC236}">
                <a16:creationId xmlns:a16="http://schemas.microsoft.com/office/drawing/2014/main" id="{DE240E96-2A93-1FB0-0DBB-4059CABADF36}"/>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6" name="文本框 35">
            <a:extLst>
              <a:ext uri="{FF2B5EF4-FFF2-40B4-BE49-F238E27FC236}">
                <a16:creationId xmlns:a16="http://schemas.microsoft.com/office/drawing/2014/main" id="{EEF4F2FA-74CB-0128-A08E-EEDF9E03C7D7}"/>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sp>
        <p:nvSpPr>
          <p:cNvPr id="19" name="文本框 18">
            <a:extLst>
              <a:ext uri="{FF2B5EF4-FFF2-40B4-BE49-F238E27FC236}">
                <a16:creationId xmlns:a16="http://schemas.microsoft.com/office/drawing/2014/main" id="{FF5CA11A-3672-170D-0D4C-905F06F0E6F3}"/>
              </a:ext>
            </a:extLst>
          </p:cNvPr>
          <p:cNvSpPr txBox="1"/>
          <p:nvPr/>
        </p:nvSpPr>
        <p:spPr>
          <a:xfrm>
            <a:off x="11026780" y="6571432"/>
            <a:ext cx="1165213"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12/17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375E-6 4.44444E-6 L 4.375E-6 0.0956 " pathEditMode="relative" rAng="0" ptsTypes="AA">
                                      <p:cBhvr>
                                        <p:cTn id="6" dur="2000" fill="hold"/>
                                        <p:tgtEl>
                                          <p:spTgt spid="29"/>
                                        </p:tgtEl>
                                        <p:attrNameLst>
                                          <p:attrName>ppt_x</p:attrName>
                                          <p:attrName>ppt_y</p:attrName>
                                        </p:attrNameLst>
                                      </p:cBhvr>
                                      <p:rCtr x="0"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tretch>
            <a:fillRect/>
          </a:stretch>
        </p:blipFill>
        <p:spPr>
          <a:xfrm>
            <a:off x="1712739" y="1393771"/>
            <a:ext cx="5835915" cy="5051177"/>
          </a:xfrm>
          <a:prstGeom prst="rect">
            <a:avLst/>
          </a:prstGeom>
        </p:spPr>
      </p:pic>
      <p:pic>
        <p:nvPicPr>
          <p:cNvPr id="22" name="图片 21"/>
          <p:cNvPicPr>
            <a:picLocks noChangeAspect="1"/>
          </p:cNvPicPr>
          <p:nvPr/>
        </p:nvPicPr>
        <p:blipFill>
          <a:blip r:embed="rId3"/>
          <a:stretch>
            <a:fillRect/>
          </a:stretch>
        </p:blipFill>
        <p:spPr>
          <a:xfrm>
            <a:off x="8096179" y="1502026"/>
            <a:ext cx="3201035" cy="3165475"/>
          </a:xfrm>
          <a:prstGeom prst="rect">
            <a:avLst/>
          </a:prstGeom>
        </p:spPr>
      </p:pic>
      <p:sp>
        <p:nvSpPr>
          <p:cNvPr id="25" name="文本框 24"/>
          <p:cNvSpPr txBox="1"/>
          <p:nvPr/>
        </p:nvSpPr>
        <p:spPr>
          <a:xfrm>
            <a:off x="8096179" y="5047737"/>
            <a:ext cx="3201034" cy="1231234"/>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a:t>
            </a:r>
          </a:p>
        </p:txBody>
      </p:sp>
      <p:grpSp>
        <p:nvGrpSpPr>
          <p:cNvPr id="29" name="组合 28">
            <a:extLst>
              <a:ext uri="{FF2B5EF4-FFF2-40B4-BE49-F238E27FC236}">
                <a16:creationId xmlns:a16="http://schemas.microsoft.com/office/drawing/2014/main" id="{DCBEF259-9031-093A-3165-530B35A618B7}"/>
              </a:ext>
            </a:extLst>
          </p:cNvPr>
          <p:cNvGrpSpPr/>
          <p:nvPr/>
        </p:nvGrpSpPr>
        <p:grpSpPr>
          <a:xfrm>
            <a:off x="-5947" y="163629"/>
            <a:ext cx="1171161" cy="6686208"/>
            <a:chOff x="-5947" y="163629"/>
            <a:chExt cx="1171161" cy="6686208"/>
          </a:xfrm>
        </p:grpSpPr>
        <p:sp>
          <p:nvSpPr>
            <p:cNvPr id="30" name="矩形 29">
              <a:extLst>
                <a:ext uri="{FF2B5EF4-FFF2-40B4-BE49-F238E27FC236}">
                  <a16:creationId xmlns:a16="http://schemas.microsoft.com/office/drawing/2014/main" id="{B8325F48-7A95-FCF9-6196-8745ADE7679C}"/>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72AD5015-DEC9-DBBB-F3B3-A2ED558C692B}"/>
                </a:ext>
              </a:extLst>
            </p:cNvPr>
            <p:cNvSpPr/>
            <p:nvPr/>
          </p:nvSpPr>
          <p:spPr>
            <a:xfrm>
              <a:off x="-5946" y="386346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31">
              <a:extLst>
                <a:ext uri="{FF2B5EF4-FFF2-40B4-BE49-F238E27FC236}">
                  <a16:creationId xmlns:a16="http://schemas.microsoft.com/office/drawing/2014/main" id="{BB683D01-23D4-8303-99A6-C5C0904EBD34}"/>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34" name="文本框 33">
              <a:extLst>
                <a:ext uri="{FF2B5EF4-FFF2-40B4-BE49-F238E27FC236}">
                  <a16:creationId xmlns:a16="http://schemas.microsoft.com/office/drawing/2014/main" id="{70776F66-798C-2296-13E6-62B597175E65}"/>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35" name="文本框 34">
              <a:extLst>
                <a:ext uri="{FF2B5EF4-FFF2-40B4-BE49-F238E27FC236}">
                  <a16:creationId xmlns:a16="http://schemas.microsoft.com/office/drawing/2014/main" id="{57E4D714-96D7-9E83-E89F-D65817EB17C3}"/>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36" name="文本框 35">
              <a:extLst>
                <a:ext uri="{FF2B5EF4-FFF2-40B4-BE49-F238E27FC236}">
                  <a16:creationId xmlns:a16="http://schemas.microsoft.com/office/drawing/2014/main" id="{1C1CE64E-EA56-1FD8-0326-F57C65E43ADE}"/>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37" name="图片 36" descr="ct1-logo">
              <a:extLst>
                <a:ext uri="{FF2B5EF4-FFF2-40B4-BE49-F238E27FC236}">
                  <a16:creationId xmlns:a16="http://schemas.microsoft.com/office/drawing/2014/main" id="{7B9D98F7-6207-7A69-AD89-CAA9546CA45A}"/>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8" name="文本框 37">
              <a:extLst>
                <a:ext uri="{FF2B5EF4-FFF2-40B4-BE49-F238E27FC236}">
                  <a16:creationId xmlns:a16="http://schemas.microsoft.com/office/drawing/2014/main" id="{61DA941C-A113-4209-61C2-83856A19C994}"/>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grpSp>
      <p:sp>
        <p:nvSpPr>
          <p:cNvPr id="26" name="文本框 25">
            <a:extLst>
              <a:ext uri="{FF2B5EF4-FFF2-40B4-BE49-F238E27FC236}">
                <a16:creationId xmlns:a16="http://schemas.microsoft.com/office/drawing/2014/main" id="{D6DFD905-2332-E5F2-0E1D-B802D1C6793D}"/>
              </a:ext>
            </a:extLst>
          </p:cNvPr>
          <p:cNvSpPr txBox="1"/>
          <p:nvPr/>
        </p:nvSpPr>
        <p:spPr>
          <a:xfrm>
            <a:off x="11026780" y="6571432"/>
            <a:ext cx="1165213"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13/17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tretch>
            <a:fillRect/>
          </a:stretch>
        </p:blipFill>
        <p:spPr>
          <a:xfrm>
            <a:off x="1736296" y="1430417"/>
            <a:ext cx="7143750" cy="4863465"/>
          </a:xfrm>
          <a:prstGeom prst="rect">
            <a:avLst/>
          </a:prstGeom>
        </p:spPr>
      </p:pic>
      <p:sp>
        <p:nvSpPr>
          <p:cNvPr id="2" name="文本框 1"/>
          <p:cNvSpPr txBox="1"/>
          <p:nvPr/>
        </p:nvSpPr>
        <p:spPr>
          <a:xfrm>
            <a:off x="8880046" y="4215508"/>
            <a:ext cx="3040138" cy="1500539"/>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在这里输入解释说明内容，在这里输入解释说明内容在这里输入解释说明内容在这里输入解释解释在这里输入解释说明内容说明内容</a:t>
            </a:r>
          </a:p>
        </p:txBody>
      </p:sp>
      <p:pic>
        <p:nvPicPr>
          <p:cNvPr id="30" name="图片 29"/>
          <p:cNvPicPr>
            <a:picLocks noChangeAspect="1"/>
          </p:cNvPicPr>
          <p:nvPr/>
        </p:nvPicPr>
        <p:blipFill>
          <a:blip r:embed="rId3"/>
          <a:stretch>
            <a:fillRect/>
          </a:stretch>
        </p:blipFill>
        <p:spPr>
          <a:xfrm>
            <a:off x="8904629" y="1586301"/>
            <a:ext cx="3015555" cy="2325823"/>
          </a:xfrm>
          <a:prstGeom prst="rect">
            <a:avLst/>
          </a:prstGeom>
        </p:spPr>
      </p:pic>
      <p:grpSp>
        <p:nvGrpSpPr>
          <p:cNvPr id="22" name="组合 21">
            <a:extLst>
              <a:ext uri="{FF2B5EF4-FFF2-40B4-BE49-F238E27FC236}">
                <a16:creationId xmlns:a16="http://schemas.microsoft.com/office/drawing/2014/main" id="{3C93300B-0675-B10F-07B2-EA96D04EFF12}"/>
              </a:ext>
            </a:extLst>
          </p:cNvPr>
          <p:cNvGrpSpPr/>
          <p:nvPr/>
        </p:nvGrpSpPr>
        <p:grpSpPr>
          <a:xfrm>
            <a:off x="-5947" y="163629"/>
            <a:ext cx="1171161" cy="6686208"/>
            <a:chOff x="-5947" y="163629"/>
            <a:chExt cx="1171161" cy="6686208"/>
          </a:xfrm>
        </p:grpSpPr>
        <p:sp>
          <p:nvSpPr>
            <p:cNvPr id="25" name="矩形 24">
              <a:extLst>
                <a:ext uri="{FF2B5EF4-FFF2-40B4-BE49-F238E27FC236}">
                  <a16:creationId xmlns:a16="http://schemas.microsoft.com/office/drawing/2014/main" id="{38AA61A9-40F4-B639-52FE-470C0F9E1F8A}"/>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C6F50006-19E0-84FA-73C9-27AEB9AD0C6A}"/>
                </a:ext>
              </a:extLst>
            </p:cNvPr>
            <p:cNvSpPr/>
            <p:nvPr/>
          </p:nvSpPr>
          <p:spPr>
            <a:xfrm>
              <a:off x="-5946" y="386346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a:extLst>
                <a:ext uri="{FF2B5EF4-FFF2-40B4-BE49-F238E27FC236}">
                  <a16:creationId xmlns:a16="http://schemas.microsoft.com/office/drawing/2014/main" id="{50FDA00B-4C7B-A2A8-F8CB-F490862169B7}"/>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32" name="文本框 31">
              <a:extLst>
                <a:ext uri="{FF2B5EF4-FFF2-40B4-BE49-F238E27FC236}">
                  <a16:creationId xmlns:a16="http://schemas.microsoft.com/office/drawing/2014/main" id="{66DFA00E-6BF2-BE37-D21C-0566F7D49133}"/>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34" name="文本框 33">
              <a:extLst>
                <a:ext uri="{FF2B5EF4-FFF2-40B4-BE49-F238E27FC236}">
                  <a16:creationId xmlns:a16="http://schemas.microsoft.com/office/drawing/2014/main" id="{94B624A7-74DB-28F4-BA08-359F746B02E3}"/>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35" name="文本框 34">
              <a:extLst>
                <a:ext uri="{FF2B5EF4-FFF2-40B4-BE49-F238E27FC236}">
                  <a16:creationId xmlns:a16="http://schemas.microsoft.com/office/drawing/2014/main" id="{55347578-3AD0-4F6C-C48A-D786A40B0678}"/>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36" name="图片 35" descr="ct1-logo">
              <a:extLst>
                <a:ext uri="{FF2B5EF4-FFF2-40B4-BE49-F238E27FC236}">
                  <a16:creationId xmlns:a16="http://schemas.microsoft.com/office/drawing/2014/main" id="{3C71590D-51C4-74F8-D791-406BD5E61510}"/>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a:extLst>
                <a:ext uri="{FF2B5EF4-FFF2-40B4-BE49-F238E27FC236}">
                  <a16:creationId xmlns:a16="http://schemas.microsoft.com/office/drawing/2014/main" id="{DA18AD11-A55D-D575-9A74-6C13421C88B5}"/>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grpSp>
      <p:sp>
        <p:nvSpPr>
          <p:cNvPr id="26" name="文本框 25">
            <a:extLst>
              <a:ext uri="{FF2B5EF4-FFF2-40B4-BE49-F238E27FC236}">
                <a16:creationId xmlns:a16="http://schemas.microsoft.com/office/drawing/2014/main" id="{293C42E0-E185-D0BD-E624-B7CEF074D7E1}"/>
              </a:ext>
            </a:extLst>
          </p:cNvPr>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14/17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圆角 47"/>
          <p:cNvSpPr/>
          <p:nvPr/>
        </p:nvSpPr>
        <p:spPr>
          <a:xfrm>
            <a:off x="1550526" y="4564017"/>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1550526" y="3507177"/>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1550526" y="2450337"/>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1550526" y="1393497"/>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p:cNvSpPr/>
          <p:nvPr/>
        </p:nvSpPr>
        <p:spPr>
          <a:xfrm>
            <a:off x="1550526" y="5620858"/>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895504" y="367021"/>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木卫林致谢</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424978" y="1642024"/>
            <a:ext cx="6646606" cy="369332"/>
          </a:xfrm>
          <a:prstGeom prst="rect">
            <a:avLst/>
          </a:prstGeom>
          <a:noFill/>
        </p:spPr>
        <p:txBody>
          <a:bodyPr wrap="square" rtlCol="0">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导       师</a:t>
            </a:r>
            <a:r>
              <a:rPr lang="zh-CN" altLang="en-US" dirty="0">
                <a:latin typeface="OPPOSans R" panose="00020600040101010101" pitchFamily="18" charset="-122"/>
                <a:ea typeface="OPPOSans R" panose="00020600040101010101" pitchFamily="18" charset="-122"/>
                <a:cs typeface="OPPOSans R" panose="00020600040101010101" pitchFamily="18" charset="-122"/>
              </a:rPr>
              <a:t>：  </a:t>
            </a:r>
            <a:r>
              <a:rPr lang="en-US" altLang="zh-CN" dirty="0">
                <a:latin typeface="OPPOSans R" panose="00020600040101010101" pitchFamily="18" charset="-122"/>
                <a:ea typeface="OPPOSans R" panose="00020600040101010101" pitchFamily="18" charset="-122"/>
                <a:cs typeface="OPPOSans R" panose="00020600040101010101" pitchFamily="18" charset="-122"/>
              </a:rPr>
              <a:t>×××</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p>
        </p:txBody>
      </p:sp>
      <p:pic>
        <p:nvPicPr>
          <p:cNvPr id="8" name="图形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1938" y="1551750"/>
            <a:ext cx="490384" cy="490384"/>
          </a:xfrm>
          <a:prstGeom prst="rect">
            <a:avLst/>
          </a:prstGeom>
        </p:spPr>
      </p:pic>
      <p:grpSp>
        <p:nvGrpSpPr>
          <p:cNvPr id="12" name="组合 11"/>
          <p:cNvGrpSpPr/>
          <p:nvPr/>
        </p:nvGrpSpPr>
        <p:grpSpPr>
          <a:xfrm>
            <a:off x="2424978" y="2640355"/>
            <a:ext cx="9678427" cy="429413"/>
            <a:chOff x="2241755" y="2504569"/>
            <a:chExt cx="9061456" cy="429413"/>
          </a:xfrm>
        </p:grpSpPr>
        <p:sp>
          <p:nvSpPr>
            <p:cNvPr id="22" name="文本框 21"/>
            <p:cNvSpPr txBox="1"/>
            <p:nvPr/>
          </p:nvSpPr>
          <p:spPr>
            <a:xfrm>
              <a:off x="3525896" y="2504569"/>
              <a:ext cx="7777315" cy="429413"/>
            </a:xfrm>
            <a:prstGeom prst="rect">
              <a:avLst/>
            </a:prstGeom>
            <a:noFill/>
          </p:spPr>
          <p:txBody>
            <a:bodyPr wrap="square" rtlCol="0">
              <a:spAutoFit/>
            </a:bodyPr>
            <a:lstStyle/>
            <a:p>
              <a:pPr>
                <a:lnSpc>
                  <a:spcPct val="130000"/>
                </a:lnSpc>
              </a:pPr>
              <a:r>
                <a:rPr lang="en-US" altLang="zh-CN" dirty="0">
                  <a:latin typeface="OPPOSans R" panose="00020600040101010101" pitchFamily="18" charset="-122"/>
                  <a:ea typeface="OPPOSans R" panose="00020600040101010101" pitchFamily="18" charset="-122"/>
                  <a:cs typeface="OPPOSans R" panose="00020600040101010101" pitchFamily="18" charset="-122"/>
                </a:rPr>
                <a:t>×××</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p>
          </p:txBody>
        </p:sp>
        <p:sp>
          <p:nvSpPr>
            <p:cNvPr id="30" name="文本框 29"/>
            <p:cNvSpPr txBox="1"/>
            <p:nvPr/>
          </p:nvSpPr>
          <p:spPr>
            <a:xfrm>
              <a:off x="2241755" y="2543097"/>
              <a:ext cx="1244813" cy="369332"/>
            </a:xfrm>
            <a:prstGeom prst="rect">
              <a:avLst/>
            </a:prstGeom>
            <a:noFill/>
          </p:spPr>
          <p:txBody>
            <a:bodyPr wrap="square">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指导老师</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grpSp>
        <p:nvGrpSpPr>
          <p:cNvPr id="10" name="组合 9"/>
          <p:cNvGrpSpPr/>
          <p:nvPr/>
        </p:nvGrpSpPr>
        <p:grpSpPr>
          <a:xfrm>
            <a:off x="2424978" y="3728980"/>
            <a:ext cx="8128478" cy="372511"/>
            <a:chOff x="2165896" y="3815933"/>
            <a:chExt cx="8128478" cy="372511"/>
          </a:xfrm>
        </p:grpSpPr>
        <p:sp>
          <p:nvSpPr>
            <p:cNvPr id="25" name="文本框 24"/>
            <p:cNvSpPr txBox="1"/>
            <p:nvPr/>
          </p:nvSpPr>
          <p:spPr>
            <a:xfrm>
              <a:off x="3647768" y="3815933"/>
              <a:ext cx="6646606" cy="369332"/>
            </a:xfrm>
            <a:prstGeom prst="rect">
              <a:avLst/>
            </a:prstGeom>
            <a:noFill/>
          </p:spPr>
          <p:txBody>
            <a:bodyPr wrap="square" rtlCol="0">
              <a:spAutoFit/>
            </a:bodyPr>
            <a:lstStyle/>
            <a:p>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1" name="文本框 30"/>
            <p:cNvSpPr txBox="1"/>
            <p:nvPr/>
          </p:nvSpPr>
          <p:spPr>
            <a:xfrm>
              <a:off x="2165896" y="3819112"/>
              <a:ext cx="1481872" cy="369332"/>
            </a:xfrm>
            <a:prstGeom prst="rect">
              <a:avLst/>
            </a:prstGeom>
            <a:noFill/>
          </p:spPr>
          <p:txBody>
            <a:bodyPr wrap="square">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合作与帮助</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grpSp>
        <p:nvGrpSpPr>
          <p:cNvPr id="32" name="组合 31"/>
          <p:cNvGrpSpPr/>
          <p:nvPr/>
        </p:nvGrpSpPr>
        <p:grpSpPr>
          <a:xfrm>
            <a:off x="2424978" y="4782403"/>
            <a:ext cx="8128478" cy="372511"/>
            <a:chOff x="2165896" y="3815933"/>
            <a:chExt cx="8128478" cy="372511"/>
          </a:xfrm>
        </p:grpSpPr>
        <p:sp>
          <p:nvSpPr>
            <p:cNvPr id="34" name="文本框 33"/>
            <p:cNvSpPr txBox="1"/>
            <p:nvPr/>
          </p:nvSpPr>
          <p:spPr>
            <a:xfrm>
              <a:off x="3647768" y="3815933"/>
              <a:ext cx="6646606" cy="369332"/>
            </a:xfrm>
            <a:prstGeom prst="rect">
              <a:avLst/>
            </a:prstGeom>
            <a:noFill/>
          </p:spPr>
          <p:txBody>
            <a:bodyPr wrap="square" rtlCol="0">
              <a:spAutoFit/>
            </a:bodyPr>
            <a:lstStyle/>
            <a:p>
              <a:r>
                <a:rPr lang="en-US" altLang="zh-CN" dirty="0">
                  <a:latin typeface="OPPOSans R" panose="00020600040101010101" pitchFamily="18" charset="-122"/>
                  <a:ea typeface="OPPOSans R" panose="00020600040101010101" pitchFamily="18" charset="-122"/>
                  <a:cs typeface="OPPOSans R" panose="00020600040101010101" pitchFamily="18" charset="-122"/>
                </a:rPr>
                <a:t>×××</a:t>
              </a:r>
              <a:r>
                <a:rPr lang="zh-CN" altLang="en-US" dirty="0">
                  <a:latin typeface="OPPOSans R" panose="00020600040101010101" pitchFamily="18" charset="-122"/>
                  <a:ea typeface="OPPOSans R" panose="00020600040101010101" pitchFamily="18" charset="-122"/>
                  <a:cs typeface="OPPOSans R" panose="00020600040101010101" pitchFamily="18" charset="-122"/>
                </a:rPr>
                <a:t> 老师；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老师；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老师</a:t>
              </a:r>
            </a:p>
          </p:txBody>
        </p:sp>
        <p:sp>
          <p:nvSpPr>
            <p:cNvPr id="35" name="文本框 34"/>
            <p:cNvSpPr txBox="1"/>
            <p:nvPr/>
          </p:nvSpPr>
          <p:spPr>
            <a:xfrm>
              <a:off x="2165896" y="3819112"/>
              <a:ext cx="1481872" cy="369332"/>
            </a:xfrm>
            <a:prstGeom prst="rect">
              <a:avLst/>
            </a:prstGeom>
            <a:noFill/>
          </p:spPr>
          <p:txBody>
            <a:bodyPr wrap="square">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测试老师</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grpSp>
        <p:nvGrpSpPr>
          <p:cNvPr id="36" name="组合 35"/>
          <p:cNvGrpSpPr/>
          <p:nvPr/>
        </p:nvGrpSpPr>
        <p:grpSpPr>
          <a:xfrm>
            <a:off x="2424978" y="5842661"/>
            <a:ext cx="8128478" cy="372511"/>
            <a:chOff x="2165896" y="3815933"/>
            <a:chExt cx="8128478" cy="372511"/>
          </a:xfrm>
        </p:grpSpPr>
        <p:sp>
          <p:nvSpPr>
            <p:cNvPr id="37" name="文本框 36"/>
            <p:cNvSpPr txBox="1"/>
            <p:nvPr/>
          </p:nvSpPr>
          <p:spPr>
            <a:xfrm>
              <a:off x="3647768" y="3815933"/>
              <a:ext cx="6646606" cy="369332"/>
            </a:xfrm>
            <a:prstGeom prst="rect">
              <a:avLst/>
            </a:prstGeom>
            <a:noFill/>
          </p:spPr>
          <p:txBody>
            <a:bodyPr wrap="square" rtlCol="0">
              <a:spAutoFit/>
            </a:bodyPr>
            <a:lstStyle/>
            <a:p>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p>
          </p:txBody>
        </p:sp>
        <p:sp>
          <p:nvSpPr>
            <p:cNvPr id="38" name="文本框 37"/>
            <p:cNvSpPr txBox="1"/>
            <p:nvPr/>
          </p:nvSpPr>
          <p:spPr>
            <a:xfrm>
              <a:off x="2165896" y="3819112"/>
              <a:ext cx="1481872" cy="369332"/>
            </a:xfrm>
            <a:prstGeom prst="rect">
              <a:avLst/>
            </a:prstGeom>
            <a:noFill/>
          </p:spPr>
          <p:txBody>
            <a:bodyPr wrap="square">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朋友与家人</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pic>
        <p:nvPicPr>
          <p:cNvPr id="39" name="图形 3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1938" y="2606027"/>
            <a:ext cx="490384" cy="490384"/>
          </a:xfrm>
          <a:prstGeom prst="rect">
            <a:avLst/>
          </a:prstGeom>
        </p:spPr>
      </p:pic>
      <p:pic>
        <p:nvPicPr>
          <p:cNvPr id="40" name="图形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1938" y="3660304"/>
            <a:ext cx="490384" cy="490384"/>
          </a:xfrm>
          <a:prstGeom prst="rect">
            <a:avLst/>
          </a:prstGeom>
        </p:spPr>
      </p:pic>
      <p:pic>
        <p:nvPicPr>
          <p:cNvPr id="41" name="图形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1938" y="4714581"/>
            <a:ext cx="490384" cy="490384"/>
          </a:xfrm>
          <a:prstGeom prst="rect">
            <a:avLst/>
          </a:prstGeom>
        </p:spPr>
      </p:pic>
      <p:pic>
        <p:nvPicPr>
          <p:cNvPr id="42" name="图形 4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1938" y="5768857"/>
            <a:ext cx="490384" cy="490384"/>
          </a:xfrm>
          <a:prstGeom prst="rect">
            <a:avLst/>
          </a:prstGeom>
        </p:spPr>
      </p:pic>
      <p:sp>
        <p:nvSpPr>
          <p:cNvPr id="43" name="矩形 42">
            <a:extLst>
              <a:ext uri="{FF2B5EF4-FFF2-40B4-BE49-F238E27FC236}">
                <a16:creationId xmlns:a16="http://schemas.microsoft.com/office/drawing/2014/main" id="{D131FEEF-55E8-9192-1640-754A6E971187}"/>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AB69BB53-72DF-4578-7C47-35B609BBAA0F}"/>
              </a:ext>
            </a:extLst>
          </p:cNvPr>
          <p:cNvSpPr/>
          <p:nvPr/>
        </p:nvSpPr>
        <p:spPr>
          <a:xfrm>
            <a:off x="-5946" y="3835276"/>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0" name="文本框 49">
            <a:extLst>
              <a:ext uri="{FF2B5EF4-FFF2-40B4-BE49-F238E27FC236}">
                <a16:creationId xmlns:a16="http://schemas.microsoft.com/office/drawing/2014/main" id="{97AB33D1-29EF-7931-2214-1ABAA7315026}"/>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51" name="文本框 50">
            <a:extLst>
              <a:ext uri="{FF2B5EF4-FFF2-40B4-BE49-F238E27FC236}">
                <a16:creationId xmlns:a16="http://schemas.microsoft.com/office/drawing/2014/main" id="{3BAB35CB-0255-7A00-B391-B3644323636A}"/>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52" name="文本框 51">
            <a:extLst>
              <a:ext uri="{FF2B5EF4-FFF2-40B4-BE49-F238E27FC236}">
                <a16:creationId xmlns:a16="http://schemas.microsoft.com/office/drawing/2014/main" id="{F048C9CE-C2A9-CA16-3FEE-F8641D959E63}"/>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53" name="文本框 52">
            <a:extLst>
              <a:ext uri="{FF2B5EF4-FFF2-40B4-BE49-F238E27FC236}">
                <a16:creationId xmlns:a16="http://schemas.microsoft.com/office/drawing/2014/main" id="{C10BE198-9EA1-5A33-73B8-DEE21968324C}"/>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54" name="图片 53" descr="ct1-logo">
            <a:extLst>
              <a:ext uri="{FF2B5EF4-FFF2-40B4-BE49-F238E27FC236}">
                <a16:creationId xmlns:a16="http://schemas.microsoft.com/office/drawing/2014/main" id="{703FB297-FFB3-881F-1BB5-274183640975}"/>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55" name="文本框 54">
            <a:extLst>
              <a:ext uri="{FF2B5EF4-FFF2-40B4-BE49-F238E27FC236}">
                <a16:creationId xmlns:a16="http://schemas.microsoft.com/office/drawing/2014/main" id="{50A01E05-4AFD-76B8-7A93-BA1965A38DA2}"/>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sp>
        <p:nvSpPr>
          <p:cNvPr id="56" name="文本框 55">
            <a:extLst>
              <a:ext uri="{FF2B5EF4-FFF2-40B4-BE49-F238E27FC236}">
                <a16:creationId xmlns:a16="http://schemas.microsoft.com/office/drawing/2014/main" id="{9A1FCB91-F2AD-9358-F2A7-3ECF1E6C9CE4}"/>
              </a:ext>
            </a:extLst>
          </p:cNvPr>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375E-6 3.7037E-7 L 4.375E-6 0.0956 " pathEditMode="relative" rAng="0" ptsTypes="AA">
                                      <p:cBhvr>
                                        <p:cTn id="6" dur="2000" fill="hold"/>
                                        <p:tgtEl>
                                          <p:spTgt spid="45"/>
                                        </p:tgtEl>
                                        <p:attrNameLst>
                                          <p:attrName>ppt_x</p:attrName>
                                          <p:attrName>ppt_y</p:attrName>
                                        </p:attrNameLst>
                                      </p:cBhvr>
                                      <p:rCtr x="0"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11553" y="1790818"/>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254701" y="2767279"/>
            <a:ext cx="7950894" cy="1323440"/>
            <a:chOff x="2207567" y="2599267"/>
            <a:chExt cx="7950894" cy="1323440"/>
          </a:xfrm>
        </p:grpSpPr>
        <p:sp>
          <p:nvSpPr>
            <p:cNvPr id="10" name="文本框 9"/>
            <p:cNvSpPr txBox="1"/>
            <p:nvPr/>
          </p:nvSpPr>
          <p:spPr>
            <a:xfrm>
              <a:off x="2207567" y="2599267"/>
              <a:ext cx="7950894" cy="923330"/>
            </a:xfrm>
            <a:prstGeom prst="rect">
              <a:avLst/>
            </a:prstGeom>
            <a:noFill/>
          </p:spPr>
          <p:txBody>
            <a:bodyPr wrap="square">
              <a:spAutoFit/>
            </a:bodyPr>
            <a:lstStyle/>
            <a:p>
              <a:pPr algn="ctr"/>
              <a:r>
                <a:rPr lang="zh-CN" altLang="en-US" sz="5400" b="1" spc="600" dirty="0">
                  <a:solidFill>
                    <a:schemeClr val="bg1"/>
                  </a:solidFill>
                  <a:latin typeface="+mj-ea"/>
                  <a:ea typeface="+mj-ea"/>
                </a:rPr>
                <a:t>恳请老师 批评指正</a:t>
              </a:r>
            </a:p>
          </p:txBody>
        </p:sp>
        <p:sp>
          <p:nvSpPr>
            <p:cNvPr id="15" name="文本框 14"/>
            <p:cNvSpPr txBox="1"/>
            <p:nvPr/>
          </p:nvSpPr>
          <p:spPr>
            <a:xfrm>
              <a:off x="2902886" y="3614930"/>
              <a:ext cx="6560257"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Arial" panose="020B0604020202020204" pitchFamily="34" charset="0"/>
                </a:rPr>
                <a:t>GRADUATION THESIS DEFENSE TEMPLATE</a:t>
              </a:r>
              <a:endParaRPr lang="zh-CN" altLang="en-US" sz="1400" spc="600" dirty="0">
                <a:solidFill>
                  <a:schemeClr val="bg1"/>
                </a:solidFill>
                <a:latin typeface="Arial" panose="020B0604020202020204" pitchFamily="34" charset="0"/>
                <a:cs typeface="Arial" panose="020B0604020202020204" pitchFamily="34" charset="0"/>
              </a:endParaRPr>
            </a:p>
          </p:txBody>
        </p:sp>
      </p:grpSp>
      <p:sp>
        <p:nvSpPr>
          <p:cNvPr id="16" name="文本框 15"/>
          <p:cNvSpPr txBox="1"/>
          <p:nvPr/>
        </p:nvSpPr>
        <p:spPr>
          <a:xfrm>
            <a:off x="4610936" y="4499828"/>
            <a:ext cx="2877712" cy="369332"/>
          </a:xfrm>
          <a:prstGeom prst="rect">
            <a:avLst/>
          </a:prstGeom>
          <a:noFill/>
        </p:spPr>
        <p:txBody>
          <a:bodyPr wrap="none" rtlCol="0">
            <a:spAutoFit/>
          </a:bodyPr>
          <a:lstStyle/>
          <a:p>
            <a:pPr algn="ctr"/>
            <a:r>
              <a:rPr lang="zh-CN" altLang="en-US" spc="300" dirty="0">
                <a:solidFill>
                  <a:schemeClr val="bg1"/>
                </a:solidFill>
                <a:latin typeface="+mj-ea"/>
                <a:ea typeface="+mj-ea"/>
              </a:rPr>
              <a:t>复旦大学丨理工科专业</a:t>
            </a:r>
          </a:p>
        </p:txBody>
      </p:sp>
      <p:grpSp>
        <p:nvGrpSpPr>
          <p:cNvPr id="18" name="组合 17"/>
          <p:cNvGrpSpPr/>
          <p:nvPr/>
        </p:nvGrpSpPr>
        <p:grpSpPr>
          <a:xfrm>
            <a:off x="540908" y="5805264"/>
            <a:ext cx="11110184" cy="369626"/>
            <a:chOff x="339390" y="5616012"/>
            <a:chExt cx="11110184" cy="369626"/>
          </a:xfrm>
        </p:grpSpPr>
        <p:grpSp>
          <p:nvGrpSpPr>
            <p:cNvPr id="19" name="组合 18"/>
            <p:cNvGrpSpPr/>
            <p:nvPr/>
          </p:nvGrpSpPr>
          <p:grpSpPr>
            <a:xfrm>
              <a:off x="708722" y="5616012"/>
              <a:ext cx="10740852" cy="369626"/>
              <a:chOff x="1098321" y="4996864"/>
              <a:chExt cx="10740852" cy="369626"/>
            </a:xfrm>
          </p:grpSpPr>
          <p:sp>
            <p:nvSpPr>
              <p:cNvPr id="23" name="文本框 22"/>
              <p:cNvSpPr txBox="1"/>
              <p:nvPr/>
            </p:nvSpPr>
            <p:spPr>
              <a:xfrm>
                <a:off x="1098321" y="4997158"/>
                <a:ext cx="1906291" cy="369332"/>
              </a:xfrm>
              <a:prstGeom prst="rect">
                <a:avLst/>
              </a:prstGeom>
              <a:noFill/>
            </p:spPr>
            <p:txBody>
              <a:bodyPr wrap="none" rtlCol="0">
                <a:spAutoFit/>
              </a:bodyPr>
              <a:lstStyle/>
              <a:p>
                <a:pPr algn="ctr"/>
                <a:r>
                  <a:rPr lang="zh-CN" altLang="en-US" b="1" spc="300" dirty="0">
                    <a:solidFill>
                      <a:srgbClr val="122E66"/>
                    </a:solidFill>
                    <a:latin typeface="+mj-ea"/>
                    <a:ea typeface="+mj-ea"/>
                  </a:rPr>
                  <a:t>汇报人：</a:t>
                </a:r>
                <a:r>
                  <a:rPr lang="en-US" altLang="zh-CN" b="1" spc="300" dirty="0">
                    <a:solidFill>
                      <a:srgbClr val="122E66"/>
                    </a:solidFill>
                    <a:latin typeface="+mj-ea"/>
                    <a:ea typeface="+mj-ea"/>
                  </a:rPr>
                  <a:t>×××</a:t>
                </a:r>
                <a:endParaRPr lang="zh-CN" altLang="en-US" b="1" spc="300" dirty="0">
                  <a:solidFill>
                    <a:srgbClr val="122E66"/>
                  </a:solidFill>
                  <a:latin typeface="+mj-ea"/>
                  <a:ea typeface="+mj-ea"/>
                </a:endParaRPr>
              </a:p>
            </p:txBody>
          </p:sp>
          <p:sp>
            <p:nvSpPr>
              <p:cNvPr id="24" name="文本框 23"/>
              <p:cNvSpPr txBox="1"/>
              <p:nvPr/>
            </p:nvSpPr>
            <p:spPr>
              <a:xfrm>
                <a:off x="9663577" y="4996864"/>
                <a:ext cx="2175596" cy="369332"/>
              </a:xfrm>
              <a:prstGeom prst="rect">
                <a:avLst/>
              </a:prstGeom>
              <a:noFill/>
            </p:spPr>
            <p:txBody>
              <a:bodyPr wrap="none" rtlCol="0">
                <a:spAutoFit/>
              </a:bodyPr>
              <a:lstStyle/>
              <a:p>
                <a:pPr algn="ctr"/>
                <a:r>
                  <a:rPr lang="zh-CN" altLang="en-US" b="1" spc="300" dirty="0">
                    <a:solidFill>
                      <a:srgbClr val="122E66"/>
                    </a:solidFill>
                    <a:latin typeface="+mj-ea"/>
                    <a:ea typeface="+mj-ea"/>
                  </a:rPr>
                  <a:t>汇报时间：</a:t>
                </a:r>
                <a:r>
                  <a:rPr lang="en-US" altLang="zh-CN" b="1" spc="300" dirty="0">
                    <a:solidFill>
                      <a:srgbClr val="122E66"/>
                    </a:solidFill>
                    <a:latin typeface="+mj-ea"/>
                    <a:ea typeface="+mj-ea"/>
                  </a:rPr>
                  <a:t>×××</a:t>
                </a:r>
                <a:endParaRPr lang="zh-CN" altLang="en-US" b="1" spc="300" dirty="0">
                  <a:solidFill>
                    <a:srgbClr val="122E66"/>
                  </a:solidFill>
                  <a:latin typeface="+mj-ea"/>
                  <a:ea typeface="+mj-ea"/>
                </a:endParaRPr>
              </a:p>
            </p:txBody>
          </p:sp>
          <p:sp>
            <p:nvSpPr>
              <p:cNvPr id="25" name="文本框 24"/>
              <p:cNvSpPr txBox="1"/>
              <p:nvPr/>
            </p:nvSpPr>
            <p:spPr>
              <a:xfrm>
                <a:off x="5403608" y="4996864"/>
                <a:ext cx="1636987" cy="369332"/>
              </a:xfrm>
              <a:prstGeom prst="rect">
                <a:avLst/>
              </a:prstGeom>
              <a:noFill/>
            </p:spPr>
            <p:txBody>
              <a:bodyPr wrap="none" rtlCol="0">
                <a:spAutoFit/>
              </a:bodyPr>
              <a:lstStyle/>
              <a:p>
                <a:pPr algn="ctr"/>
                <a:r>
                  <a:rPr lang="zh-CN" altLang="en-US" b="1" spc="300" dirty="0">
                    <a:solidFill>
                      <a:srgbClr val="122E66"/>
                    </a:solidFill>
                    <a:latin typeface="+mj-ea"/>
                    <a:ea typeface="+mj-ea"/>
                  </a:rPr>
                  <a:t>导师：</a:t>
                </a:r>
                <a:r>
                  <a:rPr lang="en-US" altLang="zh-CN" b="1" spc="300" dirty="0">
                    <a:solidFill>
                      <a:srgbClr val="122E66"/>
                    </a:solidFill>
                    <a:latin typeface="+mj-ea"/>
                    <a:ea typeface="+mj-ea"/>
                  </a:rPr>
                  <a:t>×××</a:t>
                </a:r>
                <a:endParaRPr lang="zh-CN" altLang="en-US" b="1" spc="300" dirty="0">
                  <a:solidFill>
                    <a:srgbClr val="122E66"/>
                  </a:solidFill>
                  <a:latin typeface="+mj-ea"/>
                  <a:ea typeface="+mj-ea"/>
                </a:endParaRPr>
              </a:p>
            </p:txBody>
          </p:sp>
        </p:grpSp>
        <p:sp>
          <p:nvSpPr>
            <p:cNvPr id="20" name="iconfont-1047-784241"/>
            <p:cNvSpPr/>
            <p:nvPr/>
          </p:nvSpPr>
          <p:spPr>
            <a:xfrm>
              <a:off x="8925098" y="5640618"/>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endParaRPr>
            </a:p>
          </p:txBody>
        </p:sp>
        <p:pic>
          <p:nvPicPr>
            <p:cNvPr id="21" name="图形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9390" y="5616012"/>
              <a:ext cx="369332" cy="369332"/>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1396" y="5661248"/>
              <a:ext cx="292924" cy="292924"/>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11553" y="1790818"/>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254701" y="2767279"/>
            <a:ext cx="7950894" cy="1323440"/>
            <a:chOff x="2207567" y="2599267"/>
            <a:chExt cx="7950894" cy="1323440"/>
          </a:xfrm>
        </p:grpSpPr>
        <p:sp>
          <p:nvSpPr>
            <p:cNvPr id="10" name="文本框 9"/>
            <p:cNvSpPr txBox="1"/>
            <p:nvPr/>
          </p:nvSpPr>
          <p:spPr>
            <a:xfrm>
              <a:off x="2207567" y="2599267"/>
              <a:ext cx="7950894" cy="923330"/>
            </a:xfrm>
            <a:prstGeom prst="rect">
              <a:avLst/>
            </a:prstGeom>
            <a:noFill/>
          </p:spPr>
          <p:txBody>
            <a:bodyPr wrap="square">
              <a:spAutoFit/>
            </a:bodyPr>
            <a:lstStyle/>
            <a:p>
              <a:pPr algn="ctr"/>
              <a:r>
                <a:rPr lang="zh-CN" altLang="en-US" sz="5400" b="1" spc="6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木卫林理工科学术汇报</a:t>
              </a:r>
            </a:p>
          </p:txBody>
        </p:sp>
        <p:sp>
          <p:nvSpPr>
            <p:cNvPr id="15" name="文本框 14"/>
            <p:cNvSpPr txBox="1"/>
            <p:nvPr/>
          </p:nvSpPr>
          <p:spPr>
            <a:xfrm>
              <a:off x="2902886" y="3614930"/>
              <a:ext cx="6560257"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Arial" panose="020B0604020202020204" pitchFamily="34" charset="0"/>
                </a:rPr>
                <a:t>GRADUATION THESIS DEFENSE TEMPLATE</a:t>
              </a:r>
              <a:endParaRPr lang="zh-CN" altLang="en-US" sz="1400" spc="600" dirty="0">
                <a:solidFill>
                  <a:schemeClr val="bg1"/>
                </a:solidFill>
                <a:latin typeface="Arial" panose="020B0604020202020204" pitchFamily="34" charset="0"/>
                <a:cs typeface="Arial" panose="020B0604020202020204" pitchFamily="34" charset="0"/>
              </a:endParaRPr>
            </a:p>
          </p:txBody>
        </p:sp>
      </p:grpSp>
      <p:sp>
        <p:nvSpPr>
          <p:cNvPr id="16" name="文本框 15"/>
          <p:cNvSpPr txBox="1"/>
          <p:nvPr/>
        </p:nvSpPr>
        <p:spPr>
          <a:xfrm>
            <a:off x="4610936" y="4499828"/>
            <a:ext cx="2877712" cy="369332"/>
          </a:xfrm>
          <a:prstGeom prst="rect">
            <a:avLst/>
          </a:prstGeom>
          <a:noFill/>
        </p:spPr>
        <p:txBody>
          <a:bodyPr wrap="none" rtlCol="0">
            <a:spAutoFit/>
          </a:bodyPr>
          <a:lstStyle/>
          <a:p>
            <a:pPr algn="ctr"/>
            <a:r>
              <a:rPr lang="zh-CN" altLang="en-US"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复旦大学丨理工科专业</a:t>
            </a:r>
          </a:p>
        </p:txBody>
      </p:sp>
      <p:grpSp>
        <p:nvGrpSpPr>
          <p:cNvPr id="18" name="组合 17"/>
          <p:cNvGrpSpPr/>
          <p:nvPr/>
        </p:nvGrpSpPr>
        <p:grpSpPr>
          <a:xfrm>
            <a:off x="540908" y="5805264"/>
            <a:ext cx="11057284" cy="369626"/>
            <a:chOff x="339390" y="5616012"/>
            <a:chExt cx="11057284" cy="369626"/>
          </a:xfrm>
        </p:grpSpPr>
        <p:grpSp>
          <p:nvGrpSpPr>
            <p:cNvPr id="19" name="组合 18"/>
            <p:cNvGrpSpPr/>
            <p:nvPr/>
          </p:nvGrpSpPr>
          <p:grpSpPr>
            <a:xfrm>
              <a:off x="761621" y="5616012"/>
              <a:ext cx="10635053" cy="369626"/>
              <a:chOff x="1151220" y="4996864"/>
              <a:chExt cx="10635053" cy="369626"/>
            </a:xfrm>
          </p:grpSpPr>
          <p:sp>
            <p:nvSpPr>
              <p:cNvPr id="23" name="文本框 22"/>
              <p:cNvSpPr txBox="1"/>
              <p:nvPr/>
            </p:nvSpPr>
            <p:spPr>
              <a:xfrm>
                <a:off x="1151220" y="4997158"/>
                <a:ext cx="1800493"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汇报人：</a:t>
                </a:r>
                <a:r>
                  <a:rPr lang="en-US" altLang="zh-CN"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p:cNvSpPr txBox="1"/>
              <p:nvPr/>
            </p:nvSpPr>
            <p:spPr>
              <a:xfrm>
                <a:off x="9716476" y="4996864"/>
                <a:ext cx="2069797"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汇报时间：</a:t>
                </a:r>
                <a:r>
                  <a:rPr lang="en-US" altLang="zh-CN"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p:cNvSpPr txBox="1"/>
              <p:nvPr/>
            </p:nvSpPr>
            <p:spPr>
              <a:xfrm>
                <a:off x="5456507" y="4996864"/>
                <a:ext cx="1531188"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导师：</a:t>
                </a:r>
                <a:r>
                  <a:rPr lang="en-US" altLang="zh-CN"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20" name="iconfont-1047-784241"/>
            <p:cNvSpPr/>
            <p:nvPr/>
          </p:nvSpPr>
          <p:spPr>
            <a:xfrm>
              <a:off x="8925098" y="5640618"/>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endParaRPr>
            </a:p>
          </p:txBody>
        </p:sp>
        <p:pic>
          <p:nvPicPr>
            <p:cNvPr id="21" name="图形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9390" y="5616012"/>
              <a:ext cx="369332" cy="369332"/>
            </a:xfrm>
            <a:prstGeom prst="rect">
              <a:avLst/>
            </a:prstGeom>
          </p:spPr>
        </p:pic>
        <p:pic>
          <p:nvPicPr>
            <p:cNvPr id="22" name="图形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1396" y="5661248"/>
              <a:ext cx="292924" cy="292924"/>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iṡ1íḋe">
            <a:extLst>
              <a:ext uri="{FF2B5EF4-FFF2-40B4-BE49-F238E27FC236}">
                <a16:creationId xmlns:a16="http://schemas.microsoft.com/office/drawing/2014/main" id="{49211695-02AB-FC2E-5D95-43D6B1D65389}"/>
              </a:ext>
            </a:extLst>
          </p:cNvPr>
          <p:cNvSpPr/>
          <p:nvPr/>
        </p:nvSpPr>
        <p:spPr>
          <a:xfrm>
            <a:off x="0" y="-72612"/>
            <a:ext cx="12215105" cy="2371090"/>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grpSp>
        <p:nvGrpSpPr>
          <p:cNvPr id="3" name="组合 2">
            <a:extLst>
              <a:ext uri="{FF2B5EF4-FFF2-40B4-BE49-F238E27FC236}">
                <a16:creationId xmlns:a16="http://schemas.microsoft.com/office/drawing/2014/main" id="{C76971A9-ACE2-CCC9-4B61-0CA12D4DB299}"/>
              </a:ext>
            </a:extLst>
          </p:cNvPr>
          <p:cNvGrpSpPr/>
          <p:nvPr/>
        </p:nvGrpSpPr>
        <p:grpSpPr>
          <a:xfrm>
            <a:off x="5151413" y="583692"/>
            <a:ext cx="1889174" cy="1204973"/>
            <a:chOff x="907124" y="423672"/>
            <a:chExt cx="1889174" cy="1204973"/>
          </a:xfrm>
        </p:grpSpPr>
        <p:sp>
          <p:nvSpPr>
            <p:cNvPr id="4" name="文本框 3">
              <a:extLst>
                <a:ext uri="{FF2B5EF4-FFF2-40B4-BE49-F238E27FC236}">
                  <a16:creationId xmlns:a16="http://schemas.microsoft.com/office/drawing/2014/main" id="{27803360-5305-4E44-B9EC-D8B85BB91A1B}"/>
                </a:ext>
              </a:extLst>
            </p:cNvPr>
            <p:cNvSpPr txBox="1"/>
            <p:nvPr/>
          </p:nvSpPr>
          <p:spPr>
            <a:xfrm>
              <a:off x="907124" y="423672"/>
              <a:ext cx="188917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FFFFFF"/>
                  </a:solidFill>
                  <a:effectLst/>
                  <a:uLnTx/>
                  <a:uFillTx/>
                  <a:latin typeface="阿里巴巴普惠体 B"/>
                  <a:ea typeface="阿里巴巴普惠体 B"/>
                  <a:cs typeface="+mn-cs"/>
                </a:rPr>
                <a:t>目 录</a:t>
              </a:r>
            </a:p>
          </p:txBody>
        </p:sp>
        <p:sp>
          <p:nvSpPr>
            <p:cNvPr id="2" name="文本框 1">
              <a:extLst>
                <a:ext uri="{FF2B5EF4-FFF2-40B4-BE49-F238E27FC236}">
                  <a16:creationId xmlns:a16="http://schemas.microsoft.com/office/drawing/2014/main" id="{56796D2C-DEF2-1894-FFE5-09B7A20869F7}"/>
                </a:ext>
              </a:extLst>
            </p:cNvPr>
            <p:cNvSpPr txBox="1"/>
            <p:nvPr/>
          </p:nvSpPr>
          <p:spPr>
            <a:xfrm>
              <a:off x="1095573" y="1290091"/>
              <a:ext cx="1535379" cy="338554"/>
            </a:xfrm>
            <a:prstGeom prst="rect">
              <a:avLst/>
            </a:prstGeom>
            <a:noFill/>
          </p:spPr>
          <p:txBody>
            <a:bodyPr wrap="square" rtlCol="0">
              <a:spAutoFit/>
            </a:bodyPr>
            <a:lstStyle/>
            <a:p>
              <a:pPr algn="l"/>
              <a:r>
                <a:rPr lang="en-US" altLang="zh-CN" sz="1600" b="1"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CONTENTS</a:t>
              </a:r>
              <a:endParaRPr lang="zh-CN" altLang="en-US" sz="1600" b="1"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p:txBody>
        </p:sp>
      </p:grpSp>
      <p:cxnSp>
        <p:nvCxnSpPr>
          <p:cNvPr id="175" name="直接连接符 174">
            <a:extLst>
              <a:ext uri="{FF2B5EF4-FFF2-40B4-BE49-F238E27FC236}">
                <a16:creationId xmlns:a16="http://schemas.microsoft.com/office/drawing/2014/main" id="{D45194CF-42BD-B54A-9244-9004E3EE8362}"/>
              </a:ext>
            </a:extLst>
          </p:cNvPr>
          <p:cNvCxnSpPr/>
          <p:nvPr/>
        </p:nvCxnSpPr>
        <p:spPr>
          <a:xfrm>
            <a:off x="-13128" y="219115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19A87A28-A362-358B-AEE2-1F1F3B14AF71}"/>
              </a:ext>
            </a:extLst>
          </p:cNvPr>
          <p:cNvGrpSpPr/>
          <p:nvPr/>
        </p:nvGrpSpPr>
        <p:grpSpPr>
          <a:xfrm>
            <a:off x="1606467" y="2593640"/>
            <a:ext cx="8979067" cy="3848537"/>
            <a:chOff x="1451198" y="2593287"/>
            <a:chExt cx="8979067" cy="3848537"/>
          </a:xfrm>
        </p:grpSpPr>
        <p:grpSp>
          <p:nvGrpSpPr>
            <p:cNvPr id="14" name="组合 13">
              <a:extLst>
                <a:ext uri="{FF2B5EF4-FFF2-40B4-BE49-F238E27FC236}">
                  <a16:creationId xmlns:a16="http://schemas.microsoft.com/office/drawing/2014/main" id="{04AFB6E6-F22A-E5A1-4C16-F8E2D0885942}"/>
                </a:ext>
              </a:extLst>
            </p:cNvPr>
            <p:cNvGrpSpPr/>
            <p:nvPr/>
          </p:nvGrpSpPr>
          <p:grpSpPr>
            <a:xfrm>
              <a:off x="1451198" y="2593287"/>
              <a:ext cx="2919058" cy="1774122"/>
              <a:chOff x="1538642" y="2870242"/>
              <a:chExt cx="2919058" cy="1774122"/>
            </a:xfrm>
          </p:grpSpPr>
          <p:sp>
            <p:nvSpPr>
              <p:cNvPr id="97" name="文本框 96">
                <a:extLst>
                  <a:ext uri="{FF2B5EF4-FFF2-40B4-BE49-F238E27FC236}">
                    <a16:creationId xmlns:a16="http://schemas.microsoft.com/office/drawing/2014/main" id="{2810E733-CCD4-4550-A4AE-A68BFE9B8F6F}"/>
                  </a:ext>
                </a:extLst>
              </p:cNvPr>
              <p:cNvSpPr txBox="1"/>
              <p:nvPr/>
            </p:nvSpPr>
            <p:spPr>
              <a:xfrm>
                <a:off x="2237829" y="3494754"/>
                <a:ext cx="2219871" cy="1149610"/>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选题背景及</a:t>
                </a: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目的</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研究方法</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研究内容</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99" name="直接连接符 98">
                <a:extLst>
                  <a:ext uri="{FF2B5EF4-FFF2-40B4-BE49-F238E27FC236}">
                    <a16:creationId xmlns:a16="http://schemas.microsoft.com/office/drawing/2014/main" id="{8FDA468A-0894-4233-B7AC-43EC1E1C32A3}"/>
                  </a:ext>
                </a:extLst>
              </p:cNvPr>
              <p:cNvCxnSpPr>
                <a:cxnSpLocks/>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59D1295B-439C-E7D4-23B6-B64FCA1D8ABF}"/>
                  </a:ext>
                </a:extLst>
              </p:cNvPr>
              <p:cNvGrpSpPr/>
              <p:nvPr/>
            </p:nvGrpSpPr>
            <p:grpSpPr>
              <a:xfrm>
                <a:off x="1538642" y="2870242"/>
                <a:ext cx="694213" cy="580370"/>
                <a:chOff x="1538642" y="2768950"/>
                <a:chExt cx="747014" cy="624512"/>
              </a:xfrm>
            </p:grpSpPr>
            <p:sp>
              <p:nvSpPr>
                <p:cNvPr id="12" name="矩形: 圆角 11">
                  <a:extLst>
                    <a:ext uri="{FF2B5EF4-FFF2-40B4-BE49-F238E27FC236}">
                      <a16:creationId xmlns:a16="http://schemas.microsoft.com/office/drawing/2014/main" id="{28889FF1-D98C-BCED-34D6-72B12E091209}"/>
                    </a:ext>
                  </a:extLst>
                </p:cNvPr>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B58BD554-2350-6B6A-C671-88F684C0FC28}"/>
                    </a:ext>
                  </a:extLst>
                </p:cNvPr>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01</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8" name="文本框 7">
                <a:extLst>
                  <a:ext uri="{FF2B5EF4-FFF2-40B4-BE49-F238E27FC236}">
                    <a16:creationId xmlns:a16="http://schemas.microsoft.com/office/drawing/2014/main" id="{516590B3-43BE-07CD-64E3-8669AF2247D0}"/>
                  </a:ext>
                </a:extLst>
              </p:cNvPr>
              <p:cNvSpPr txBox="1"/>
              <p:nvPr/>
            </p:nvSpPr>
            <p:spPr>
              <a:xfrm>
                <a:off x="2308516" y="2870242"/>
                <a:ext cx="1105162" cy="461665"/>
              </a:xfrm>
              <a:prstGeom prst="rect">
                <a:avLst/>
              </a:prstGeom>
              <a:noFill/>
            </p:spPr>
            <p:txBody>
              <a:bodyPr wrap="square" rtlCol="0">
                <a:spAutoFit/>
              </a:bodyPr>
              <a:lstStyle/>
              <a:p>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绪论</a:t>
                </a:r>
              </a:p>
            </p:txBody>
          </p:sp>
        </p:grpSp>
        <p:grpSp>
          <p:nvGrpSpPr>
            <p:cNvPr id="176" name="组合 175">
              <a:extLst>
                <a:ext uri="{FF2B5EF4-FFF2-40B4-BE49-F238E27FC236}">
                  <a16:creationId xmlns:a16="http://schemas.microsoft.com/office/drawing/2014/main" id="{2F77F332-4173-CEB3-B2A9-8F80B4ACFFC6}"/>
                </a:ext>
              </a:extLst>
            </p:cNvPr>
            <p:cNvGrpSpPr/>
            <p:nvPr/>
          </p:nvGrpSpPr>
          <p:grpSpPr>
            <a:xfrm>
              <a:off x="1451198" y="4667702"/>
              <a:ext cx="2919058" cy="1774122"/>
              <a:chOff x="1538642" y="2870242"/>
              <a:chExt cx="2919058" cy="1774122"/>
            </a:xfrm>
          </p:grpSpPr>
          <p:sp>
            <p:nvSpPr>
              <p:cNvPr id="177" name="文本框 176">
                <a:extLst>
                  <a:ext uri="{FF2B5EF4-FFF2-40B4-BE49-F238E27FC236}">
                    <a16:creationId xmlns:a16="http://schemas.microsoft.com/office/drawing/2014/main" id="{2D2FC9B4-AEEA-D429-E4DB-7FA9A23D1F55}"/>
                  </a:ext>
                </a:extLst>
              </p:cNvPr>
              <p:cNvSpPr txBox="1"/>
              <p:nvPr/>
            </p:nvSpPr>
            <p:spPr>
              <a:xfrm>
                <a:off x="2237829" y="3494754"/>
                <a:ext cx="2219871" cy="1149610"/>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选题背景及</a:t>
                </a: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目的</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研究方法</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研究内容</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78" name="直接连接符 177">
                <a:extLst>
                  <a:ext uri="{FF2B5EF4-FFF2-40B4-BE49-F238E27FC236}">
                    <a16:creationId xmlns:a16="http://schemas.microsoft.com/office/drawing/2014/main" id="{86C72A1B-7F45-B432-01EB-4364D5D0C8BE}"/>
                  </a:ext>
                </a:extLst>
              </p:cNvPr>
              <p:cNvCxnSpPr>
                <a:cxnSpLocks/>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9" name="组合 178">
                <a:extLst>
                  <a:ext uri="{FF2B5EF4-FFF2-40B4-BE49-F238E27FC236}">
                    <a16:creationId xmlns:a16="http://schemas.microsoft.com/office/drawing/2014/main" id="{C8DE2851-8131-3CE2-EF26-16CC03BD4A1E}"/>
                  </a:ext>
                </a:extLst>
              </p:cNvPr>
              <p:cNvGrpSpPr/>
              <p:nvPr/>
            </p:nvGrpSpPr>
            <p:grpSpPr>
              <a:xfrm>
                <a:off x="1538642" y="2870242"/>
                <a:ext cx="694213" cy="580370"/>
                <a:chOff x="1538642" y="2768950"/>
                <a:chExt cx="747014" cy="624512"/>
              </a:xfrm>
            </p:grpSpPr>
            <p:sp>
              <p:nvSpPr>
                <p:cNvPr id="181" name="矩形: 圆角 180">
                  <a:extLst>
                    <a:ext uri="{FF2B5EF4-FFF2-40B4-BE49-F238E27FC236}">
                      <a16:creationId xmlns:a16="http://schemas.microsoft.com/office/drawing/2014/main" id="{A33C735E-C14E-72E5-9F16-FC53780970A8}"/>
                    </a:ext>
                  </a:extLst>
                </p:cNvPr>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82" name="文本框 181">
                  <a:extLst>
                    <a:ext uri="{FF2B5EF4-FFF2-40B4-BE49-F238E27FC236}">
                      <a16:creationId xmlns:a16="http://schemas.microsoft.com/office/drawing/2014/main" id="{14EFCCDF-D320-822E-9C18-56AB320AE20A}"/>
                    </a:ext>
                  </a:extLst>
                </p:cNvPr>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03</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180" name="文本框 179">
                <a:extLst>
                  <a:ext uri="{FF2B5EF4-FFF2-40B4-BE49-F238E27FC236}">
                    <a16:creationId xmlns:a16="http://schemas.microsoft.com/office/drawing/2014/main" id="{2253A20E-6D39-EAAB-A823-EEC174C445E4}"/>
                  </a:ext>
                </a:extLst>
              </p:cNvPr>
              <p:cNvSpPr txBox="1"/>
              <p:nvPr/>
            </p:nvSpPr>
            <p:spPr>
              <a:xfrm>
                <a:off x="2308516" y="2870242"/>
                <a:ext cx="1439858" cy="461665"/>
              </a:xfrm>
              <a:prstGeom prst="rect">
                <a:avLst/>
              </a:prstGeom>
              <a:noFill/>
            </p:spPr>
            <p:txBody>
              <a:bodyPr wrap="square" rtlCol="0">
                <a:spAutoFit/>
              </a:bodyPr>
              <a:lstStyle/>
              <a:p>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研究工作</a:t>
                </a:r>
              </a:p>
            </p:txBody>
          </p:sp>
        </p:grpSp>
        <p:grpSp>
          <p:nvGrpSpPr>
            <p:cNvPr id="183" name="组合 182">
              <a:extLst>
                <a:ext uri="{FF2B5EF4-FFF2-40B4-BE49-F238E27FC236}">
                  <a16:creationId xmlns:a16="http://schemas.microsoft.com/office/drawing/2014/main" id="{144916D4-E49B-F1FE-9FFC-922CCB3C3139}"/>
                </a:ext>
              </a:extLst>
            </p:cNvPr>
            <p:cNvGrpSpPr/>
            <p:nvPr/>
          </p:nvGrpSpPr>
          <p:grpSpPr>
            <a:xfrm>
              <a:off x="7511207" y="4667702"/>
              <a:ext cx="2919058" cy="1774122"/>
              <a:chOff x="1538642" y="2870242"/>
              <a:chExt cx="2919058" cy="1774122"/>
            </a:xfrm>
          </p:grpSpPr>
          <p:sp>
            <p:nvSpPr>
              <p:cNvPr id="184" name="文本框 183">
                <a:extLst>
                  <a:ext uri="{FF2B5EF4-FFF2-40B4-BE49-F238E27FC236}">
                    <a16:creationId xmlns:a16="http://schemas.microsoft.com/office/drawing/2014/main" id="{5CF39FEC-4294-7F4C-E352-7E779DE66DCC}"/>
                  </a:ext>
                </a:extLst>
              </p:cNvPr>
              <p:cNvSpPr txBox="1"/>
              <p:nvPr/>
            </p:nvSpPr>
            <p:spPr>
              <a:xfrm>
                <a:off x="2237829" y="3494754"/>
                <a:ext cx="2219871" cy="1149610"/>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选题背景及</a:t>
                </a: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目的</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研究方法</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研究内容</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85" name="直接连接符 184">
                <a:extLst>
                  <a:ext uri="{FF2B5EF4-FFF2-40B4-BE49-F238E27FC236}">
                    <a16:creationId xmlns:a16="http://schemas.microsoft.com/office/drawing/2014/main" id="{B0B343F2-C782-C8A6-3E93-DE0E11450DE9}"/>
                  </a:ext>
                </a:extLst>
              </p:cNvPr>
              <p:cNvCxnSpPr>
                <a:cxnSpLocks/>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6" name="组合 185">
                <a:extLst>
                  <a:ext uri="{FF2B5EF4-FFF2-40B4-BE49-F238E27FC236}">
                    <a16:creationId xmlns:a16="http://schemas.microsoft.com/office/drawing/2014/main" id="{A3EBAD81-9F7F-D143-00C6-3B01E29590CE}"/>
                  </a:ext>
                </a:extLst>
              </p:cNvPr>
              <p:cNvGrpSpPr/>
              <p:nvPr/>
            </p:nvGrpSpPr>
            <p:grpSpPr>
              <a:xfrm>
                <a:off x="1538642" y="2870242"/>
                <a:ext cx="694213" cy="580370"/>
                <a:chOff x="1538642" y="2768950"/>
                <a:chExt cx="747014" cy="624512"/>
              </a:xfrm>
            </p:grpSpPr>
            <p:sp>
              <p:nvSpPr>
                <p:cNvPr id="188" name="矩形: 圆角 187">
                  <a:extLst>
                    <a:ext uri="{FF2B5EF4-FFF2-40B4-BE49-F238E27FC236}">
                      <a16:creationId xmlns:a16="http://schemas.microsoft.com/office/drawing/2014/main" id="{56BC2979-32E0-40C7-EEA9-8E3FEFABC502}"/>
                    </a:ext>
                  </a:extLst>
                </p:cNvPr>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a:extLst>
                    <a:ext uri="{FF2B5EF4-FFF2-40B4-BE49-F238E27FC236}">
                      <a16:creationId xmlns:a16="http://schemas.microsoft.com/office/drawing/2014/main" id="{48E0FD88-4ED0-4A0B-5E9C-896CF704DEE5}"/>
                    </a:ext>
                  </a:extLst>
                </p:cNvPr>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04</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187" name="文本框 186">
                <a:extLst>
                  <a:ext uri="{FF2B5EF4-FFF2-40B4-BE49-F238E27FC236}">
                    <a16:creationId xmlns:a16="http://schemas.microsoft.com/office/drawing/2014/main" id="{9A223C82-5074-2E55-682C-43945A20D618}"/>
                  </a:ext>
                </a:extLst>
              </p:cNvPr>
              <p:cNvSpPr txBox="1"/>
              <p:nvPr/>
            </p:nvSpPr>
            <p:spPr>
              <a:xfrm>
                <a:off x="2308516" y="2870242"/>
                <a:ext cx="1454970" cy="461665"/>
              </a:xfrm>
              <a:prstGeom prst="rect">
                <a:avLst/>
              </a:prstGeom>
              <a:noFill/>
            </p:spPr>
            <p:txBody>
              <a:bodyPr wrap="square" rtlCol="0">
                <a:spAutoFit/>
              </a:bodyPr>
              <a:lstStyle/>
              <a:p>
                <a:pPr algn="l"/>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论文总结</a:t>
                </a:r>
              </a:p>
            </p:txBody>
          </p:sp>
        </p:grpSp>
        <p:grpSp>
          <p:nvGrpSpPr>
            <p:cNvPr id="197" name="组合 196">
              <a:extLst>
                <a:ext uri="{FF2B5EF4-FFF2-40B4-BE49-F238E27FC236}">
                  <a16:creationId xmlns:a16="http://schemas.microsoft.com/office/drawing/2014/main" id="{50E20BF1-2FBC-083B-92F9-8954A7EC4DD4}"/>
                </a:ext>
              </a:extLst>
            </p:cNvPr>
            <p:cNvGrpSpPr/>
            <p:nvPr/>
          </p:nvGrpSpPr>
          <p:grpSpPr>
            <a:xfrm>
              <a:off x="7511207" y="2593287"/>
              <a:ext cx="2919058" cy="1774122"/>
              <a:chOff x="1538642" y="2870242"/>
              <a:chExt cx="2919058" cy="1774122"/>
            </a:xfrm>
          </p:grpSpPr>
          <p:sp>
            <p:nvSpPr>
              <p:cNvPr id="198" name="文本框 197">
                <a:extLst>
                  <a:ext uri="{FF2B5EF4-FFF2-40B4-BE49-F238E27FC236}">
                    <a16:creationId xmlns:a16="http://schemas.microsoft.com/office/drawing/2014/main" id="{A706E226-2F13-DE6C-A90E-D2FB17755108}"/>
                  </a:ext>
                </a:extLst>
              </p:cNvPr>
              <p:cNvSpPr txBox="1"/>
              <p:nvPr/>
            </p:nvSpPr>
            <p:spPr>
              <a:xfrm>
                <a:off x="2237829" y="3494754"/>
                <a:ext cx="2219871" cy="1149610"/>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选题背景及</a:t>
                </a: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目的</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研究方法</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研究内容</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99" name="直接连接符 198">
                <a:extLst>
                  <a:ext uri="{FF2B5EF4-FFF2-40B4-BE49-F238E27FC236}">
                    <a16:creationId xmlns:a16="http://schemas.microsoft.com/office/drawing/2014/main" id="{A5B8F3D7-C997-F3D3-707C-BA9E37B42048}"/>
                  </a:ext>
                </a:extLst>
              </p:cNvPr>
              <p:cNvCxnSpPr>
                <a:cxnSpLocks/>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0" name="组合 199">
                <a:extLst>
                  <a:ext uri="{FF2B5EF4-FFF2-40B4-BE49-F238E27FC236}">
                    <a16:creationId xmlns:a16="http://schemas.microsoft.com/office/drawing/2014/main" id="{048707F1-0991-E0D9-19DC-6B26E6738936}"/>
                  </a:ext>
                </a:extLst>
              </p:cNvPr>
              <p:cNvGrpSpPr/>
              <p:nvPr/>
            </p:nvGrpSpPr>
            <p:grpSpPr>
              <a:xfrm>
                <a:off x="1538642" y="2870242"/>
                <a:ext cx="694213" cy="580370"/>
                <a:chOff x="1538642" y="2768950"/>
                <a:chExt cx="747014" cy="624512"/>
              </a:xfrm>
            </p:grpSpPr>
            <p:sp>
              <p:nvSpPr>
                <p:cNvPr id="207" name="矩形: 圆角 206">
                  <a:extLst>
                    <a:ext uri="{FF2B5EF4-FFF2-40B4-BE49-F238E27FC236}">
                      <a16:creationId xmlns:a16="http://schemas.microsoft.com/office/drawing/2014/main" id="{94D5CBA0-2591-EFC6-3624-3228E944E6B1}"/>
                    </a:ext>
                  </a:extLst>
                </p:cNvPr>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a:extLst>
                    <a:ext uri="{FF2B5EF4-FFF2-40B4-BE49-F238E27FC236}">
                      <a16:creationId xmlns:a16="http://schemas.microsoft.com/office/drawing/2014/main" id="{710E77D3-7CA8-2847-E56C-1CB76E176BA3}"/>
                    </a:ext>
                  </a:extLst>
                </p:cNvPr>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02</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201" name="文本框 200">
                <a:extLst>
                  <a:ext uri="{FF2B5EF4-FFF2-40B4-BE49-F238E27FC236}">
                    <a16:creationId xmlns:a16="http://schemas.microsoft.com/office/drawing/2014/main" id="{3F4D5F79-043F-D011-1793-F399E5EB153D}"/>
                  </a:ext>
                </a:extLst>
              </p:cNvPr>
              <p:cNvSpPr txBox="1"/>
              <p:nvPr/>
            </p:nvSpPr>
            <p:spPr>
              <a:xfrm>
                <a:off x="2308515" y="2870242"/>
                <a:ext cx="1454971" cy="461665"/>
              </a:xfrm>
              <a:prstGeom prst="rect">
                <a:avLst/>
              </a:prstGeom>
              <a:noFill/>
            </p:spPr>
            <p:txBody>
              <a:bodyPr wrap="square" rtlCol="0">
                <a:spAutoFit/>
              </a:bodyPr>
              <a:lstStyle/>
              <a:p>
                <a:pPr algn="l"/>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研究背景</a:t>
                </a:r>
              </a:p>
            </p:txBody>
          </p:sp>
        </p:grpSp>
      </p:grpSp>
    </p:spTree>
    <p:extLst>
      <p:ext uri="{BB962C8B-B14F-4D97-AF65-F5344CB8AC3E}">
        <p14:creationId xmlns:p14="http://schemas.microsoft.com/office/powerpoint/2010/main" val="328805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AC3545C8-A1C3-9D65-2CB3-DD77F1B7C62E}"/>
              </a:ext>
            </a:extLst>
          </p:cNvPr>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19" name="文本框 18"/>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20" name="文本框 19"/>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16" name="图片 15" descr="ct1-logo"/>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pic>
        <p:nvPicPr>
          <p:cNvPr id="21" name="图片 20"/>
          <p:cNvPicPr>
            <a:picLocks noChangeAspect="1"/>
          </p:cNvPicPr>
          <p:nvPr/>
        </p:nvPicPr>
        <p:blipFill>
          <a:blip r:embed="rId4"/>
          <a:stretch>
            <a:fillRect/>
          </a:stretch>
        </p:blipFill>
        <p:spPr>
          <a:xfrm>
            <a:off x="1712739" y="2914135"/>
            <a:ext cx="9356113" cy="3429898"/>
          </a:xfrm>
          <a:prstGeom prst="rect">
            <a:avLst/>
          </a:prstGeom>
        </p:spPr>
      </p:pic>
      <p:sp>
        <p:nvSpPr>
          <p:cNvPr id="22" name="文本框 21"/>
          <p:cNvSpPr txBox="1"/>
          <p:nvPr/>
        </p:nvSpPr>
        <p:spPr>
          <a:xfrm>
            <a:off x="8040068" y="1386953"/>
            <a:ext cx="3262672" cy="1323439"/>
          </a:xfrm>
          <a:prstGeom prst="rect">
            <a:avLst/>
          </a:prstGeom>
          <a:noFill/>
        </p:spPr>
        <p:txBody>
          <a:bodyPr wrap="square" rtlCol="0" anchor="t">
            <a:spAutoFit/>
          </a:bodyPr>
          <a:lstStyle/>
          <a:p>
            <a:pPr algn="l"/>
            <a:r>
              <a:rPr lang="zh-CN" altLang="en-US" sz="1600" b="1" dirty="0">
                <a:solidFill>
                  <a:srgbClr val="FF0000"/>
                </a:solidFill>
                <a:latin typeface="Arial" panose="020B0604020202020204" pitchFamily="34" charset="0"/>
                <a:cs typeface="Arial" panose="020B0604020202020204" pitchFamily="34" charset="0"/>
              </a:rPr>
              <a:t>Polymer cubosomes (PCs), </a:t>
            </a:r>
            <a:r>
              <a:rPr lang="zh-CN" altLang="en-US" sz="1600" dirty="0">
                <a:solidFill>
                  <a:schemeClr val="tx1"/>
                </a:solidFill>
                <a:latin typeface="Arial" panose="020B0604020202020204" pitchFamily="34" charset="0"/>
                <a:cs typeface="Arial" panose="020B0604020202020204" pitchFamily="34" charset="0"/>
              </a:rPr>
              <a:t>arising from the inverse bicontinuous mesophase of block copolymers with ordered mesopores and selective solubility.</a:t>
            </a:r>
          </a:p>
        </p:txBody>
      </p:sp>
      <p:pic>
        <p:nvPicPr>
          <p:cNvPr id="25" name="图片 24"/>
          <p:cNvPicPr>
            <a:picLocks noChangeAspect="1"/>
          </p:cNvPicPr>
          <p:nvPr/>
        </p:nvPicPr>
        <p:blipFill rotWithShape="1">
          <a:blip r:embed="rId5"/>
          <a:srcRect t="34809"/>
          <a:stretch>
            <a:fillRect/>
          </a:stretch>
        </p:blipFill>
        <p:spPr>
          <a:xfrm>
            <a:off x="1626114" y="1335939"/>
            <a:ext cx="6161420" cy="1373837"/>
          </a:xfrm>
          <a:prstGeom prst="rect">
            <a:avLst/>
          </a:prstGeom>
        </p:spPr>
      </p:pic>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93C2682-D6F1-B40D-AFAC-6970FD482FE5}"/>
              </a:ext>
            </a:extLst>
          </p:cNvPr>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902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2"/>
          <a:stretch>
            <a:fillRect/>
          </a:stretch>
        </p:blipFill>
        <p:spPr>
          <a:xfrm>
            <a:off x="1602660" y="1587491"/>
            <a:ext cx="4206203" cy="4456884"/>
          </a:xfrm>
          <a:prstGeom prst="rect">
            <a:avLst/>
          </a:prstGeom>
        </p:spPr>
      </p:pic>
      <p:sp>
        <p:nvSpPr>
          <p:cNvPr id="30" name="文本框 29"/>
          <p:cNvSpPr txBox="1"/>
          <p:nvPr/>
        </p:nvSpPr>
        <p:spPr>
          <a:xfrm>
            <a:off x="6383139" y="4319421"/>
            <a:ext cx="5283835" cy="1543884"/>
          </a:xfrm>
          <a:prstGeom prst="rect">
            <a:avLst/>
          </a:prstGeom>
          <a:noFill/>
        </p:spPr>
        <p:txBody>
          <a:bodyPr wrap="square" rtlCol="0" anchor="t">
            <a:spAutoFit/>
          </a:bodyPr>
          <a:lstStyle/>
          <a:p>
            <a:pPr>
              <a:lnSpc>
                <a:spcPct val="120000"/>
              </a:lnSpc>
            </a:pPr>
            <a:r>
              <a:rPr lang="zh-CN" altLang="en-US" sz="1600" b="1" dirty="0">
                <a:latin typeface="Times New Roman" panose="02020603050405020304" pitchFamily="18" charset="0"/>
                <a:cs typeface="Times New Roman" panose="02020603050405020304" pitchFamily="18" charset="0"/>
              </a:rPr>
              <a:t>Figure 1.</a:t>
            </a:r>
            <a:r>
              <a:rPr lang="zh-CN" altLang="en-US" sz="1600" dirty="0">
                <a:latin typeface="Times New Roman" panose="02020603050405020304" pitchFamily="18" charset="0"/>
                <a:cs typeface="Times New Roman" panose="02020603050405020304" pitchFamily="18" charset="0"/>
              </a:rPr>
              <a:t> Representative SEM and TEM images of the (a−c) PCs, (d−f) PCs@MPN (MPN-coated PCs before template removal), and (g−i) meso-MPN particles. (j) High-angle annular dark-field (HAADF) and energy-dispersive X-ray spectroscopy elemental mapping of the meso-MPN particles.</a:t>
            </a:r>
          </a:p>
        </p:txBody>
      </p:sp>
      <p:pic>
        <p:nvPicPr>
          <p:cNvPr id="31" name="图片 30"/>
          <p:cNvPicPr>
            <a:picLocks noChangeAspect="1"/>
          </p:cNvPicPr>
          <p:nvPr/>
        </p:nvPicPr>
        <p:blipFill>
          <a:blip r:embed="rId3"/>
          <a:stretch>
            <a:fillRect/>
          </a:stretch>
        </p:blipFill>
        <p:spPr>
          <a:xfrm>
            <a:off x="6383139" y="1598275"/>
            <a:ext cx="5382260" cy="2417445"/>
          </a:xfrm>
          <a:prstGeom prst="rect">
            <a:avLst/>
          </a:prstGeom>
        </p:spPr>
      </p:pic>
      <p:grpSp>
        <p:nvGrpSpPr>
          <p:cNvPr id="21" name="组合 20">
            <a:extLst>
              <a:ext uri="{FF2B5EF4-FFF2-40B4-BE49-F238E27FC236}">
                <a16:creationId xmlns:a16="http://schemas.microsoft.com/office/drawing/2014/main" id="{E59B66E7-0316-362A-E1D3-A2C723354E7E}"/>
              </a:ext>
            </a:extLst>
          </p:cNvPr>
          <p:cNvGrpSpPr/>
          <p:nvPr/>
        </p:nvGrpSpPr>
        <p:grpSpPr>
          <a:xfrm>
            <a:off x="-5947" y="163629"/>
            <a:ext cx="1171161" cy="6686208"/>
            <a:chOff x="-5947" y="163629"/>
            <a:chExt cx="1171161" cy="6686208"/>
          </a:xfrm>
        </p:grpSpPr>
        <p:sp>
          <p:nvSpPr>
            <p:cNvPr id="22" name="矩形 21">
              <a:extLst>
                <a:ext uri="{FF2B5EF4-FFF2-40B4-BE49-F238E27FC236}">
                  <a16:creationId xmlns:a16="http://schemas.microsoft.com/office/drawing/2014/main" id="{65DF528A-BC72-492B-DEF8-91FD82410E5D}"/>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2C587ABB-1DF1-E5DE-B502-53555748A349}"/>
                </a:ext>
              </a:extLst>
            </p:cNvPr>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31">
              <a:extLst>
                <a:ext uri="{FF2B5EF4-FFF2-40B4-BE49-F238E27FC236}">
                  <a16:creationId xmlns:a16="http://schemas.microsoft.com/office/drawing/2014/main" id="{286CB63D-255B-B4A7-A875-C86965CA7593}"/>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34" name="文本框 33">
              <a:extLst>
                <a:ext uri="{FF2B5EF4-FFF2-40B4-BE49-F238E27FC236}">
                  <a16:creationId xmlns:a16="http://schemas.microsoft.com/office/drawing/2014/main" id="{85A80356-F6DC-779A-93C9-5702DDE72EA8}"/>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35" name="文本框 34">
              <a:extLst>
                <a:ext uri="{FF2B5EF4-FFF2-40B4-BE49-F238E27FC236}">
                  <a16:creationId xmlns:a16="http://schemas.microsoft.com/office/drawing/2014/main" id="{DACBA69B-793E-9F52-589C-1593C9DF8284}"/>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36" name="文本框 35">
              <a:extLst>
                <a:ext uri="{FF2B5EF4-FFF2-40B4-BE49-F238E27FC236}">
                  <a16:creationId xmlns:a16="http://schemas.microsoft.com/office/drawing/2014/main" id="{8C7167CE-259B-1736-05DB-8359CA1DB384}"/>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37" name="图片 36" descr="ct1-logo">
              <a:extLst>
                <a:ext uri="{FF2B5EF4-FFF2-40B4-BE49-F238E27FC236}">
                  <a16:creationId xmlns:a16="http://schemas.microsoft.com/office/drawing/2014/main" id="{92D2ED8E-5F9F-1E6A-0EDB-75C3170851C7}"/>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8" name="文本框 37">
              <a:extLst>
                <a:ext uri="{FF2B5EF4-FFF2-40B4-BE49-F238E27FC236}">
                  <a16:creationId xmlns:a16="http://schemas.microsoft.com/office/drawing/2014/main" id="{40833BBD-D4E4-4E51-0CC9-B601BA96C3DA}"/>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grpSp>
      <p:sp>
        <p:nvSpPr>
          <p:cNvPr id="39" name="文本框 38">
            <a:extLst>
              <a:ext uri="{FF2B5EF4-FFF2-40B4-BE49-F238E27FC236}">
                <a16:creationId xmlns:a16="http://schemas.microsoft.com/office/drawing/2014/main" id="{6B8FBCDE-B6F5-E240-FF5B-4524A91A44FC}"/>
              </a:ext>
            </a:extLst>
          </p:cNvPr>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2/17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tretch>
            <a:fillRect/>
          </a:stretch>
        </p:blipFill>
        <p:spPr>
          <a:xfrm>
            <a:off x="1640915" y="1545614"/>
            <a:ext cx="10170198" cy="4624765"/>
          </a:xfrm>
          <a:prstGeom prst="rect">
            <a:avLst/>
          </a:prstGeom>
        </p:spPr>
      </p:pic>
      <p:grpSp>
        <p:nvGrpSpPr>
          <p:cNvPr id="22" name="组合 21">
            <a:extLst>
              <a:ext uri="{FF2B5EF4-FFF2-40B4-BE49-F238E27FC236}">
                <a16:creationId xmlns:a16="http://schemas.microsoft.com/office/drawing/2014/main" id="{A7407161-B4F7-D5BC-C963-7C638A9BAC68}"/>
              </a:ext>
            </a:extLst>
          </p:cNvPr>
          <p:cNvGrpSpPr/>
          <p:nvPr/>
        </p:nvGrpSpPr>
        <p:grpSpPr>
          <a:xfrm>
            <a:off x="-5947" y="163629"/>
            <a:ext cx="1171161" cy="6686208"/>
            <a:chOff x="-5947" y="163629"/>
            <a:chExt cx="1171161" cy="6686208"/>
          </a:xfrm>
        </p:grpSpPr>
        <p:sp>
          <p:nvSpPr>
            <p:cNvPr id="25" name="矩形 24">
              <a:extLst>
                <a:ext uri="{FF2B5EF4-FFF2-40B4-BE49-F238E27FC236}">
                  <a16:creationId xmlns:a16="http://schemas.microsoft.com/office/drawing/2014/main" id="{01571FF3-272E-F4C7-D0AC-F07CEFFDFFE2}"/>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A667B6FF-3E2A-0489-8A46-67256CC8E977}"/>
                </a:ext>
              </a:extLst>
            </p:cNvPr>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 name="文本框 29">
              <a:extLst>
                <a:ext uri="{FF2B5EF4-FFF2-40B4-BE49-F238E27FC236}">
                  <a16:creationId xmlns:a16="http://schemas.microsoft.com/office/drawing/2014/main" id="{F3DFCF79-699C-A6A9-0954-8D44DF8145D1}"/>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31" name="文本框 30">
              <a:extLst>
                <a:ext uri="{FF2B5EF4-FFF2-40B4-BE49-F238E27FC236}">
                  <a16:creationId xmlns:a16="http://schemas.microsoft.com/office/drawing/2014/main" id="{645AA375-B3A6-5ADD-8B91-A47346BEA5CD}"/>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32" name="文本框 31">
              <a:extLst>
                <a:ext uri="{FF2B5EF4-FFF2-40B4-BE49-F238E27FC236}">
                  <a16:creationId xmlns:a16="http://schemas.microsoft.com/office/drawing/2014/main" id="{29B2E507-D802-6D1C-75CC-B2A55B0AF934}"/>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34" name="文本框 33">
              <a:extLst>
                <a:ext uri="{FF2B5EF4-FFF2-40B4-BE49-F238E27FC236}">
                  <a16:creationId xmlns:a16="http://schemas.microsoft.com/office/drawing/2014/main" id="{FFF38CD7-0872-BDA6-4CCC-04315A500918}"/>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35" name="图片 34" descr="ct1-logo">
              <a:extLst>
                <a:ext uri="{FF2B5EF4-FFF2-40B4-BE49-F238E27FC236}">
                  <a16:creationId xmlns:a16="http://schemas.microsoft.com/office/drawing/2014/main" id="{8BF75BEE-0618-0918-651B-D61CA20186A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6" name="文本框 35">
              <a:extLst>
                <a:ext uri="{FF2B5EF4-FFF2-40B4-BE49-F238E27FC236}">
                  <a16:creationId xmlns:a16="http://schemas.microsoft.com/office/drawing/2014/main" id="{55441FC4-C36D-A429-7E9E-517D7B5A68F5}"/>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grpSp>
      <p:sp>
        <p:nvSpPr>
          <p:cNvPr id="37" name="文本框 36">
            <a:extLst>
              <a:ext uri="{FF2B5EF4-FFF2-40B4-BE49-F238E27FC236}">
                <a16:creationId xmlns:a16="http://schemas.microsoft.com/office/drawing/2014/main" id="{B0A8ED7C-6E56-577B-7257-C727E8CB6226}"/>
              </a:ext>
            </a:extLst>
          </p:cNvPr>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3/17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tretch>
            <a:fillRect/>
          </a:stretch>
        </p:blipFill>
        <p:spPr>
          <a:xfrm>
            <a:off x="1980556" y="2161793"/>
            <a:ext cx="9396095" cy="2396490"/>
          </a:xfrm>
          <a:prstGeom prst="rect">
            <a:avLst/>
          </a:prstGeom>
        </p:spPr>
      </p:pic>
      <p:sp>
        <p:nvSpPr>
          <p:cNvPr id="22" name="文本框 21"/>
          <p:cNvSpPr txBox="1"/>
          <p:nvPr/>
        </p:nvSpPr>
        <p:spPr>
          <a:xfrm>
            <a:off x="1937662" y="5263580"/>
            <a:ext cx="9438989"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在这里输入解释说明内容，在这里输入解释说明内容在这里输入解释说明内容在这里输入解释解释在这里输入解释说明内容说明内容输入解释说明内容在这里输入解释说明内容在这里输入输入解释</a:t>
            </a:r>
          </a:p>
        </p:txBody>
      </p:sp>
      <p:sp>
        <p:nvSpPr>
          <p:cNvPr id="31" name="矩形 30">
            <a:extLst>
              <a:ext uri="{FF2B5EF4-FFF2-40B4-BE49-F238E27FC236}">
                <a16:creationId xmlns:a16="http://schemas.microsoft.com/office/drawing/2014/main" id="{151CA1E9-92CF-844A-D006-8C37925F5EFC}"/>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ADAA13E7-A47F-5A7F-2BD0-594F5F698C53}"/>
              </a:ext>
            </a:extLst>
          </p:cNvPr>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a:extLst>
              <a:ext uri="{FF2B5EF4-FFF2-40B4-BE49-F238E27FC236}">
                <a16:creationId xmlns:a16="http://schemas.microsoft.com/office/drawing/2014/main" id="{E4C509F4-5E4C-C250-542A-DDAD01DC7644}"/>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35" name="文本框 34">
            <a:extLst>
              <a:ext uri="{FF2B5EF4-FFF2-40B4-BE49-F238E27FC236}">
                <a16:creationId xmlns:a16="http://schemas.microsoft.com/office/drawing/2014/main" id="{C058B65C-4185-420B-3DEA-818565C972C4}"/>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36" name="文本框 35">
            <a:extLst>
              <a:ext uri="{FF2B5EF4-FFF2-40B4-BE49-F238E27FC236}">
                <a16:creationId xmlns:a16="http://schemas.microsoft.com/office/drawing/2014/main" id="{B375A835-4AC1-79A4-F161-B7C7429365C5}"/>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37" name="文本框 36">
            <a:extLst>
              <a:ext uri="{FF2B5EF4-FFF2-40B4-BE49-F238E27FC236}">
                <a16:creationId xmlns:a16="http://schemas.microsoft.com/office/drawing/2014/main" id="{A3CF859F-80DE-5F4E-4CC7-658E7B111A35}"/>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38" name="图片 37" descr="ct1-logo">
            <a:extLst>
              <a:ext uri="{FF2B5EF4-FFF2-40B4-BE49-F238E27FC236}">
                <a16:creationId xmlns:a16="http://schemas.microsoft.com/office/drawing/2014/main" id="{6A9D24F8-EE4C-967B-5EFE-92916385B02F}"/>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9" name="文本框 38">
            <a:extLst>
              <a:ext uri="{FF2B5EF4-FFF2-40B4-BE49-F238E27FC236}">
                <a16:creationId xmlns:a16="http://schemas.microsoft.com/office/drawing/2014/main" id="{B2906DC8-13C1-830C-4F76-DD39BF22D891}"/>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sp>
        <p:nvSpPr>
          <p:cNvPr id="19" name="文本框 18">
            <a:extLst>
              <a:ext uri="{FF2B5EF4-FFF2-40B4-BE49-F238E27FC236}">
                <a16:creationId xmlns:a16="http://schemas.microsoft.com/office/drawing/2014/main" id="{824B8635-29A1-E02A-D125-495199A7DA4A}"/>
              </a:ext>
            </a:extLst>
          </p:cNvPr>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4/17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375E-6 -0.00555 L 4.375E-6 0.09491 " pathEditMode="relative" rAng="0" ptsTypes="AA">
                                      <p:cBhvr>
                                        <p:cTn id="6" dur="2000" fill="hold"/>
                                        <p:tgtEl>
                                          <p:spTgt spid="32"/>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tretch>
            <a:fillRect/>
          </a:stretch>
        </p:blipFill>
        <p:spPr>
          <a:xfrm>
            <a:off x="1712739" y="1311426"/>
            <a:ext cx="6667451" cy="5183798"/>
          </a:xfrm>
          <a:prstGeom prst="rect">
            <a:avLst/>
          </a:prstGeom>
        </p:spPr>
      </p:pic>
      <p:sp>
        <p:nvSpPr>
          <p:cNvPr id="25" name="文本框 24"/>
          <p:cNvSpPr txBox="1"/>
          <p:nvPr/>
        </p:nvSpPr>
        <p:spPr>
          <a:xfrm>
            <a:off x="8586699" y="1376908"/>
            <a:ext cx="3333483" cy="1231234"/>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a:t>
            </a:r>
          </a:p>
        </p:txBody>
      </p:sp>
      <p:sp>
        <p:nvSpPr>
          <p:cNvPr id="29" name="文本框 28"/>
          <p:cNvSpPr txBox="1"/>
          <p:nvPr/>
        </p:nvSpPr>
        <p:spPr>
          <a:xfrm>
            <a:off x="8586699" y="3248751"/>
            <a:ext cx="3333483" cy="1231234"/>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a:t>
            </a:r>
          </a:p>
        </p:txBody>
      </p:sp>
      <p:sp>
        <p:nvSpPr>
          <p:cNvPr id="30" name="文本框 29"/>
          <p:cNvSpPr txBox="1"/>
          <p:nvPr/>
        </p:nvSpPr>
        <p:spPr>
          <a:xfrm>
            <a:off x="8586699" y="5120594"/>
            <a:ext cx="3333483" cy="1231234"/>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a:t>
            </a:r>
          </a:p>
        </p:txBody>
      </p:sp>
      <p:grpSp>
        <p:nvGrpSpPr>
          <p:cNvPr id="22" name="组合 21">
            <a:extLst>
              <a:ext uri="{FF2B5EF4-FFF2-40B4-BE49-F238E27FC236}">
                <a16:creationId xmlns:a16="http://schemas.microsoft.com/office/drawing/2014/main" id="{11F1AA97-C875-98B3-7421-E8FD16E2EBAE}"/>
              </a:ext>
            </a:extLst>
          </p:cNvPr>
          <p:cNvGrpSpPr/>
          <p:nvPr/>
        </p:nvGrpSpPr>
        <p:grpSpPr>
          <a:xfrm>
            <a:off x="-5947" y="163629"/>
            <a:ext cx="1632061" cy="6686208"/>
            <a:chOff x="-5947" y="163629"/>
            <a:chExt cx="1632061" cy="6686208"/>
          </a:xfrm>
        </p:grpSpPr>
        <p:sp>
          <p:nvSpPr>
            <p:cNvPr id="31" name="矩形 30">
              <a:extLst>
                <a:ext uri="{FF2B5EF4-FFF2-40B4-BE49-F238E27FC236}">
                  <a16:creationId xmlns:a16="http://schemas.microsoft.com/office/drawing/2014/main" id="{A2037BDC-578C-8FB1-163F-AA74762F0B70}"/>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4B115E0F-79F2-B41A-B272-3749EEA069F8}"/>
                </a:ext>
              </a:extLst>
            </p:cNvPr>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a:extLst>
                <a:ext uri="{FF2B5EF4-FFF2-40B4-BE49-F238E27FC236}">
                  <a16:creationId xmlns:a16="http://schemas.microsoft.com/office/drawing/2014/main" id="{3C1FC82D-A980-E2BB-6BBB-13BB760EDB5B}"/>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35" name="文本框 34">
              <a:extLst>
                <a:ext uri="{FF2B5EF4-FFF2-40B4-BE49-F238E27FC236}">
                  <a16:creationId xmlns:a16="http://schemas.microsoft.com/office/drawing/2014/main" id="{24959B37-574D-B780-D492-DEEF40E29534}"/>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36" name="文本框 35">
              <a:extLst>
                <a:ext uri="{FF2B5EF4-FFF2-40B4-BE49-F238E27FC236}">
                  <a16:creationId xmlns:a16="http://schemas.microsoft.com/office/drawing/2014/main" id="{8B86F7D7-58F1-EFC3-9F06-3518882E7E2D}"/>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37" name="文本框 36">
              <a:extLst>
                <a:ext uri="{FF2B5EF4-FFF2-40B4-BE49-F238E27FC236}">
                  <a16:creationId xmlns:a16="http://schemas.microsoft.com/office/drawing/2014/main" id="{F714B0E1-882F-7500-10AF-C4DD25F233E5}"/>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38" name="图片 37" descr="ct1-logo">
              <a:extLst>
                <a:ext uri="{FF2B5EF4-FFF2-40B4-BE49-F238E27FC236}">
                  <a16:creationId xmlns:a16="http://schemas.microsoft.com/office/drawing/2014/main" id="{9AECFC8C-1A3E-28C6-F8E6-43285E2B1665}"/>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9" name="文本框 38">
              <a:extLst>
                <a:ext uri="{FF2B5EF4-FFF2-40B4-BE49-F238E27FC236}">
                  <a16:creationId xmlns:a16="http://schemas.microsoft.com/office/drawing/2014/main" id="{7ACFD722-9761-F796-EF31-4F62C3BCACCD}"/>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cxnSp>
          <p:nvCxnSpPr>
            <p:cNvPr id="40" name="直接连接符 39">
              <a:extLst>
                <a:ext uri="{FF2B5EF4-FFF2-40B4-BE49-F238E27FC236}">
                  <a16:creationId xmlns:a16="http://schemas.microsoft.com/office/drawing/2014/main" id="{4DAA7489-253D-C707-C56A-0E2B499D8EA1}"/>
                </a:ext>
              </a:extLst>
            </p:cNvPr>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30A6663E-6204-BC00-1BD4-0A1672D80DE3}"/>
              </a:ext>
            </a:extLst>
          </p:cNvPr>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tretch>
            <a:fillRect/>
          </a:stretch>
        </p:blipFill>
        <p:spPr>
          <a:xfrm>
            <a:off x="1712739" y="1636549"/>
            <a:ext cx="9782779" cy="3306417"/>
          </a:xfrm>
          <a:prstGeom prst="rect">
            <a:avLst/>
          </a:prstGeom>
        </p:spPr>
      </p:pic>
      <p:sp>
        <p:nvSpPr>
          <p:cNvPr id="22" name="文本框 21"/>
          <p:cNvSpPr txBox="1"/>
          <p:nvPr/>
        </p:nvSpPr>
        <p:spPr>
          <a:xfrm>
            <a:off x="1921497" y="5251594"/>
            <a:ext cx="9438989"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在这里输入解释说明内容，在这里输入解释说明内容在这里输入解释说明内容在这里输入解释解释在这里输入解释说明内容说明内容输入解释说明内容在这里输入解释说明内容在这里输入输入解释</a:t>
            </a:r>
          </a:p>
        </p:txBody>
      </p:sp>
      <p:grpSp>
        <p:nvGrpSpPr>
          <p:cNvPr id="20" name="组合 19">
            <a:extLst>
              <a:ext uri="{FF2B5EF4-FFF2-40B4-BE49-F238E27FC236}">
                <a16:creationId xmlns:a16="http://schemas.microsoft.com/office/drawing/2014/main" id="{88FBE81D-9719-E2E2-8D1B-D024F96E1056}"/>
              </a:ext>
            </a:extLst>
          </p:cNvPr>
          <p:cNvGrpSpPr/>
          <p:nvPr/>
        </p:nvGrpSpPr>
        <p:grpSpPr>
          <a:xfrm>
            <a:off x="-5947" y="163629"/>
            <a:ext cx="1632061" cy="6686208"/>
            <a:chOff x="-5947" y="163629"/>
            <a:chExt cx="1632061" cy="6686208"/>
          </a:xfrm>
        </p:grpSpPr>
        <p:sp>
          <p:nvSpPr>
            <p:cNvPr id="26" name="矩形 25">
              <a:extLst>
                <a:ext uri="{FF2B5EF4-FFF2-40B4-BE49-F238E27FC236}">
                  <a16:creationId xmlns:a16="http://schemas.microsoft.com/office/drawing/2014/main" id="{7F432244-A6D7-F72A-8BD5-AAC6D2630C70}"/>
                </a:ext>
              </a:extLst>
            </p:cNvPr>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88CECBCB-3D6D-7890-7543-482077D33947}"/>
                </a:ext>
              </a:extLst>
            </p:cNvPr>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文本框 39">
              <a:extLst>
                <a:ext uri="{FF2B5EF4-FFF2-40B4-BE49-F238E27FC236}">
                  <a16:creationId xmlns:a16="http://schemas.microsoft.com/office/drawing/2014/main" id="{6A23617F-B438-A9D7-734A-FAB487BD3FD9}"/>
                </a:ext>
              </a:extLst>
            </p:cNvPr>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p>
          </p:txBody>
        </p:sp>
        <p:sp>
          <p:nvSpPr>
            <p:cNvPr id="41" name="文本框 40">
              <a:extLst>
                <a:ext uri="{FF2B5EF4-FFF2-40B4-BE49-F238E27FC236}">
                  <a16:creationId xmlns:a16="http://schemas.microsoft.com/office/drawing/2014/main" id="{BDC90C14-25FC-ED9E-4E91-8A94D4916781}"/>
                </a:ext>
              </a:extLst>
            </p:cNvPr>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p>
          </p:txBody>
        </p:sp>
        <p:sp>
          <p:nvSpPr>
            <p:cNvPr id="42" name="文本框 41">
              <a:extLst>
                <a:ext uri="{FF2B5EF4-FFF2-40B4-BE49-F238E27FC236}">
                  <a16:creationId xmlns:a16="http://schemas.microsoft.com/office/drawing/2014/main" id="{95B39ADB-495E-68B4-18B4-D5267DD16F11}"/>
                </a:ext>
              </a:extLst>
            </p:cNvPr>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p>
          </p:txBody>
        </p:sp>
        <p:sp>
          <p:nvSpPr>
            <p:cNvPr id="43" name="文本框 42">
              <a:extLst>
                <a:ext uri="{FF2B5EF4-FFF2-40B4-BE49-F238E27FC236}">
                  <a16:creationId xmlns:a16="http://schemas.microsoft.com/office/drawing/2014/main" id="{20C403B3-D0A5-3AF8-4E90-34F0FE1A4887}"/>
                </a:ext>
              </a:extLst>
            </p:cNvPr>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p>
          </p:txBody>
        </p:sp>
        <p:pic>
          <p:nvPicPr>
            <p:cNvPr id="44" name="图片 43" descr="ct1-logo">
              <a:extLst>
                <a:ext uri="{FF2B5EF4-FFF2-40B4-BE49-F238E27FC236}">
                  <a16:creationId xmlns:a16="http://schemas.microsoft.com/office/drawing/2014/main" id="{AFCD8F5F-61FE-A398-27A1-BF66F7AD72E6}"/>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45" name="文本框 44">
              <a:extLst>
                <a:ext uri="{FF2B5EF4-FFF2-40B4-BE49-F238E27FC236}">
                  <a16:creationId xmlns:a16="http://schemas.microsoft.com/office/drawing/2014/main" id="{2BCFAA93-F481-4A37-5FE3-9BCF51EB1805}"/>
                </a:ext>
              </a:extLst>
            </p:cNvPr>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p>
          </p:txBody>
        </p:sp>
        <p:cxnSp>
          <p:nvCxnSpPr>
            <p:cNvPr id="46" name="直接连接符 45">
              <a:extLst>
                <a:ext uri="{FF2B5EF4-FFF2-40B4-BE49-F238E27FC236}">
                  <a16:creationId xmlns:a16="http://schemas.microsoft.com/office/drawing/2014/main" id="{DD596D18-3989-5319-DFE3-A703609E5953}"/>
                </a:ext>
              </a:extLst>
            </p:cNvPr>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47" name="文本框 46">
            <a:extLst>
              <a:ext uri="{FF2B5EF4-FFF2-40B4-BE49-F238E27FC236}">
                <a16:creationId xmlns:a16="http://schemas.microsoft.com/office/drawing/2014/main" id="{50A20191-0956-A395-B9C9-6FE83F79C1CA}"/>
              </a:ext>
            </a:extLst>
          </p:cNvPr>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6/17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U5MDgyNzZmOTFhMjc4N2YzNGI0NjQ1YjQwMzIzYjcifQ=="/>
</p:tagLst>
</file>

<file path=ppt/theme/theme1.xml><?xml version="1.0" encoding="utf-8"?>
<a:theme xmlns:a="http://schemas.openxmlformats.org/drawingml/2006/main" name="Office 主题">
  <a:themeElements>
    <a:clrScheme name="学术蓝">
      <a:dk1>
        <a:srgbClr val="000000"/>
      </a:dk1>
      <a:lt1>
        <a:srgbClr val="FFFFFF"/>
      </a:lt1>
      <a:dk2>
        <a:srgbClr val="778495"/>
      </a:dk2>
      <a:lt2>
        <a:srgbClr val="F0F0F0"/>
      </a:lt2>
      <a:accent1>
        <a:srgbClr val="0E58A3"/>
      </a:accent1>
      <a:accent2>
        <a:srgbClr val="2673B7"/>
      </a:accent2>
      <a:accent3>
        <a:srgbClr val="122E66"/>
      </a:accent3>
      <a:accent4>
        <a:srgbClr val="4C7CA0"/>
      </a:accent4>
      <a:accent5>
        <a:srgbClr val="5E7A86"/>
      </a:accent5>
      <a:accent6>
        <a:srgbClr val="D9D9D9"/>
      </a:accent6>
      <a:hlink>
        <a:srgbClr val="F84D4D"/>
      </a:hlink>
      <a:folHlink>
        <a:srgbClr val="BFBFB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b="1" dirty="0" smtClean="0">
            <a:solidFill>
              <a:srgbClr val="122E66"/>
            </a:solidFill>
            <a:latin typeface="OPPOSans R" panose="00020600040101010101" pitchFamily="18" charset="-122"/>
            <a:ea typeface="OPPOSans R" panose="00020600040101010101" pitchFamily="18" charset="-122"/>
            <a:cs typeface="OPPOSans R" panose="00020600040101010101" pitchFamily="18"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1202</Words>
  <Application>Microsoft Office PowerPoint</Application>
  <PresentationFormat>宽屏</PresentationFormat>
  <Paragraphs>210</Paragraphs>
  <Slides>19</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OPPOSans B</vt:lpstr>
      <vt:lpstr>OPPOSans H</vt:lpstr>
      <vt:lpstr>OPPOSans L</vt:lpstr>
      <vt:lpstr>OPPOSans M</vt:lpstr>
      <vt:lpstr>OPPOSans R</vt:lpstr>
      <vt:lpstr>阿里巴巴普惠体 B</vt:lpstr>
      <vt:lpstr>阿里巴巴普惠体 R</vt:lpstr>
      <vt:lpstr>等线</vt:lpstr>
      <vt:lpstr>思源黑体 CN Regular</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muweilin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木卫林学术模板</dc:title>
  <dc:subject>学术模板</dc:subject>
  <dc:creator>tengtingmuwei </dc:creator>
  <dc:description>请尊重版权，尊重劳动成果</dc:description>
  <cp:lastModifiedBy>滕 婷</cp:lastModifiedBy>
  <cp:revision>13</cp:revision>
  <dcterms:created xsi:type="dcterms:W3CDTF">2022-05-29T09:59:00Z</dcterms:created>
  <dcterms:modified xsi:type="dcterms:W3CDTF">2022-06-06T14:52:50Z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BF97656F80AA4437BB4F8943CA9727A1</vt:lpwstr>
  </property>
  <property fmtid="{D5CDD505-2E9C-101B-9397-08002B2CF9AE}" pid="3" name="KSOProductBuildVer">
    <vt:lpwstr>2052-11.1.0.11744</vt:lpwstr>
  </property>
</Properties>
</file>